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2" r:id="rId5"/>
    <p:sldId id="283" r:id="rId6"/>
    <p:sldId id="287" r:id="rId7"/>
    <p:sldId id="284" r:id="rId8"/>
    <p:sldId id="286" r:id="rId9"/>
    <p:sldId id="288" r:id="rId10"/>
    <p:sldId id="285" r:id="rId11"/>
    <p:sldId id="273" r:id="rId12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0000"/>
    <a:srgbClr val="FFFF99"/>
    <a:srgbClr val="FF6600"/>
    <a:srgbClr val="D60093"/>
    <a:srgbClr val="00FF00"/>
    <a:srgbClr val="CC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6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0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0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06D6EBB-CDF0-478B-9C27-316C88D9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7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80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2" y="4862014"/>
            <a:ext cx="5679778" cy="46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80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DCB48E2-F25D-42F1-B903-A4F4DBBC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tu vložiť pár top kupónov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B48E2-F25D-42F1-B903-A4F4DBBC78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priletia</a:t>
            </a:r>
            <a:r>
              <a:rPr lang="sk-SK" baseline="0" smtClean="0"/>
              <a:t> logá partnerov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B48E2-F25D-42F1-B903-A4F4DBBC78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0055844"/>
      </p:ext>
    </p:extLst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9240136"/>
      </p:ext>
    </p:extLst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4968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4968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477592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7501411"/>
      </p:ext>
    </p:extLst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91992906"/>
      </p:ext>
    </p:extLst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260168"/>
      </p:ext>
    </p:extLst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780555"/>
      </p:ext>
    </p:extLst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711592"/>
      </p:ext>
    </p:extLst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54970"/>
      </p:ext>
    </p:extLst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05749564"/>
      </p:ext>
    </p:extLst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66481750"/>
      </p:ext>
    </p:extLst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k-S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684213" y="44450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sk-SK" sz="2000" b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euro26.s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6" y="5589240"/>
            <a:ext cx="8640960" cy="1013520"/>
          </a:xfrm>
        </p:spPr>
        <p:txBody>
          <a:bodyPr/>
          <a:lstStyle/>
          <a:p>
            <a:r>
              <a:rPr lang="sk-SK" sz="3200" dirty="0" smtClean="0">
                <a:solidFill>
                  <a:srgbClr val="0070C0"/>
                </a:solidFill>
              </a:rPr>
              <a:t>ISIC/EURO&lt;26 Ti ich dá </a:t>
            </a:r>
            <a:br>
              <a:rPr lang="sk-SK" sz="3200" dirty="0" smtClean="0">
                <a:solidFill>
                  <a:srgbClr val="0070C0"/>
                </a:solidFill>
              </a:rPr>
            </a:br>
            <a:r>
              <a:rPr lang="sk-SK" sz="3200" dirty="0" smtClean="0">
                <a:solidFill>
                  <a:srgbClr val="0070C0"/>
                </a:solidFill>
              </a:rPr>
              <a:t>aj v tomto školskom roku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024361"/>
          </a:xfrm>
        </p:spPr>
        <p:txBody>
          <a:bodyPr/>
          <a:lstStyle/>
          <a:p>
            <a:r>
              <a:rPr lang="sk-SK" dirty="0" smtClean="0">
                <a:latin typeface="+mj-lt"/>
              </a:rPr>
              <a:t>na oblečenie?</a:t>
            </a:r>
          </a:p>
          <a:p>
            <a:r>
              <a:rPr lang="sk-SK" dirty="0" smtClean="0">
                <a:latin typeface="+mj-lt"/>
              </a:rPr>
              <a:t>na telefonovanie?</a:t>
            </a:r>
          </a:p>
          <a:p>
            <a:r>
              <a:rPr lang="sk-SK" dirty="0" smtClean="0">
                <a:latin typeface="+mj-lt"/>
              </a:rPr>
              <a:t>na kino?</a:t>
            </a:r>
          </a:p>
          <a:p>
            <a:r>
              <a:rPr lang="sk-SK" dirty="0" smtClean="0">
                <a:latin typeface="+mj-lt"/>
              </a:rPr>
              <a:t>na jedlo?</a:t>
            </a:r>
          </a:p>
          <a:p>
            <a:r>
              <a:rPr lang="sk-SK" dirty="0" smtClean="0">
                <a:latin typeface="+mj-lt"/>
              </a:rPr>
              <a:t>...</a:t>
            </a:r>
            <a:endParaRPr lang="sk-SK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404664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7200" dirty="0" smtClean="0">
                <a:solidFill>
                  <a:srgbClr val="FF0000"/>
                </a:solidFill>
              </a:rPr>
              <a:t>Zľavy?</a:t>
            </a:r>
            <a:endParaRPr lang="sk-SK" sz="7200" dirty="0">
              <a:solidFill>
                <a:srgbClr val="FF0000"/>
              </a:solidFill>
            </a:endParaRPr>
          </a:p>
        </p:txBody>
      </p:sp>
      <p:pic>
        <p:nvPicPr>
          <p:cNvPr id="5" name="Pictur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134526"/>
            <a:ext cx="3622582" cy="23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164288" y="5949280"/>
            <a:ext cx="493712" cy="7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3200" kern="0" dirty="0" smtClean="0">
                <a:solidFill>
                  <a:srgbClr val="FFFFCC"/>
                </a:solidFill>
              </a:rPr>
              <a:t>!</a:t>
            </a:r>
            <a:endParaRPr lang="sk-SK" sz="3200" kern="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70200"/>
      </p:ext>
    </p:extLst>
  </p:cSld>
  <p:clrMapOvr>
    <a:masterClrMapping/>
  </p:clrMapOvr>
  <p:transition spd="slow" advClick="0" advTm="1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8998"/>
          </a:xfrm>
        </p:spPr>
        <p:txBody>
          <a:bodyPr/>
          <a:lstStyle/>
          <a:p>
            <a:r>
              <a:rPr lang="sk-SK" sz="4000" dirty="0" smtClean="0">
                <a:solidFill>
                  <a:srgbClr val="0070C0"/>
                </a:solidFill>
              </a:rPr>
              <a:t>Kúp si novú známku ISIC 09/2016</a:t>
            </a:r>
            <a:endParaRPr lang="sk-SK" sz="40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832" y="1340768"/>
            <a:ext cx="4848336" cy="21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2007" y="3467975"/>
            <a:ext cx="8752481" cy="320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l"/>
            <a:r>
              <a:rPr lang="sk-SK" sz="4000" dirty="0" smtClean="0">
                <a:solidFill>
                  <a:srgbClr val="0070C0"/>
                </a:solidFill>
              </a:rPr>
              <a:t>Čo získam?</a:t>
            </a:r>
          </a:p>
          <a:p>
            <a:pPr algn="l"/>
            <a:endParaRPr lang="sk-SK" sz="4000" dirty="0" smtClean="0">
              <a:solidFill>
                <a:srgbClr val="0070C0"/>
              </a:solidFill>
            </a:endParaRPr>
          </a:p>
          <a:p>
            <a:pPr marL="742950" indent="-742950" algn="l">
              <a:buAutoNum type="arabicPeriod"/>
            </a:pPr>
            <a:r>
              <a:rPr lang="sk-SK" sz="4000" dirty="0" smtClean="0">
                <a:solidFill>
                  <a:srgbClr val="0070C0"/>
                </a:solidFill>
              </a:rPr>
              <a:t>ďalší rok zliav</a:t>
            </a:r>
          </a:p>
          <a:p>
            <a:pPr marL="742950" indent="-742950" algn="l">
              <a:buAutoNum type="arabicPeriod"/>
            </a:pPr>
            <a:endParaRPr lang="sk-SK" sz="4000" dirty="0" smtClean="0">
              <a:solidFill>
                <a:srgbClr val="0070C0"/>
              </a:solidFill>
            </a:endParaRPr>
          </a:p>
          <a:p>
            <a:pPr marL="742950" indent="-742950" algn="l">
              <a:buAutoNum type="arabicPeriod"/>
            </a:pPr>
            <a:r>
              <a:rPr lang="sk-SK" sz="4000" dirty="0" smtClean="0">
                <a:solidFill>
                  <a:srgbClr val="0070C0"/>
                </a:solidFill>
              </a:rPr>
              <a:t>viac ako </a:t>
            </a:r>
            <a:r>
              <a:rPr lang="sk-SK" sz="4000" dirty="0" smtClean="0">
                <a:solidFill>
                  <a:srgbClr val="FF0000"/>
                </a:solidFill>
              </a:rPr>
              <a:t>50 extra kupónov</a:t>
            </a:r>
          </a:p>
        </p:txBody>
      </p:sp>
    </p:spTree>
    <p:extLst>
      <p:ext uri="{BB962C8B-B14F-4D97-AF65-F5344CB8AC3E}">
        <p14:creationId xmlns:p14="http://schemas.microsoft.com/office/powerpoint/2010/main" val="1538132721"/>
      </p:ext>
    </p:extLst>
  </p:cSld>
  <p:clrMapOvr>
    <a:masterClrMapping/>
  </p:clrMapOvr>
  <p:transition spd="slow" advClick="0" advTm="9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1160662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l"/>
            <a:r>
              <a:rPr lang="sk-SK" sz="3200" kern="0" dirty="0" smtClean="0">
                <a:solidFill>
                  <a:srgbClr val="0070C0"/>
                </a:solidFill>
              </a:rPr>
              <a:t>Viac ako 50 extra kupónov, napríklad:</a:t>
            </a:r>
            <a:endParaRPr lang="sk-SK" sz="3200" kern="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404664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7200" dirty="0" smtClean="0">
                <a:solidFill>
                  <a:srgbClr val="FF0000"/>
                </a:solidFill>
              </a:rPr>
              <a:t>Kupóny?</a:t>
            </a:r>
            <a:endParaRPr lang="sk-SK" sz="7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B:\AA MM files CKM\Div 2\Kuponka\2015\Vizualy kuponov\Tlačové kupóny\Predne strany kuponov ISIC\Cropp-2015-ISIC-pre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04358"/>
            <a:ext cx="4258816" cy="1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B:\AA MM files CKM\Div 2\Kuponka\2015\Vizualy kuponov\Tlačové kupóny\Predne strany kuponov ISIC\Reserved-2015-ISIC-pre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24" y="1976709"/>
            <a:ext cx="4376947" cy="18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:\AA MM files CKM\Div 2\Kuponka\2015\Vizualy kuponov\Tlačové kupóny\Predne strany kuponov ISIC\Humanic-2015-ISIC-pre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149080"/>
            <a:ext cx="4258815" cy="1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B:\AA MM files CKM\Div 2\Kuponka\2015\Vizualy kuponov\Tlačové kupóny\Predne strany kuponov ISIC\Justplay-2015-ISIC-pred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8219"/>
            <a:ext cx="4376947" cy="18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97977"/>
      </p:ext>
    </p:extLst>
  </p:cSld>
  <p:clrMapOvr>
    <a:masterClrMapping/>
  </p:clrMapOvr>
  <p:transition spd="slow" advClick="0" advTm="8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AA MM files CKM\Div 2\Kuponka\2015\Vizualy kuponov\Tlačové kupóny\Predne strany kuponov ISIC\MCD1-2015-pred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62" y="228997"/>
            <a:ext cx="4949729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:\AA MM files CKM\Div 2\Kuponka\2015\Vizualy kuponov\Tlačové kupóny\Predne strany kuponov ISIC\MCD3-2015-pred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420888"/>
            <a:ext cx="4658341" cy="20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kefestival.com/wp-content/uploads/2015/05/mcdonal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997"/>
            <a:ext cx="2577718" cy="175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:\AA MM files CKM\Div 2\Kuponka\2015\Vizualy kuponov\Tlačové kupóny\Predne strany kuponov ISIC\MCD4-2015-pred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33" y="4581128"/>
            <a:ext cx="4949729" cy="201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98321"/>
      </p:ext>
    </p:extLst>
  </p:cSld>
  <p:clrMapOvr>
    <a:masterClrMapping/>
  </p:clrMapOvr>
  <p:transition spd="slow" advClick="0" advTm="7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RQXFxwaGRgWGB8cHRwdHBUXFxwaHBscHSghGh0lHBcXIjEhJSkrLi8uHB8zODMsNygtLisBCgoKDg0OGxAQGzQkICQsLCwsLCwsLCwsLCwsLCwsLCwsLCwsLCwsLCwsLCwsLCwsLCwsLCwsLCwsLCwsLCwsLP/AABEIAIsBagMBEQACEQEDEQH/xAAcAAABBQEBAQAAAAAAAAAAAAAFAAIDBAYHAQj/xABIEAABAwIEAgcEBQoEBAcAAAABAgMRAAQFEiExQVEGEyJhcYGRBzKh0RRCUrHBFRYjM1NicpLh8EOC0/FUosLSNERVY7LD4v/EABsBAAIDAQEBAAAAAAAAAAAAAAACAQMEBQYH/8QANxEAAgECBQIDBgYCAgIDAAAAAAECAxEEEiExQRNRBRRhIjJxgZGhFUJSscHRBvCS4VOCIzNi/9oADAMBAAIRAxEAPwDuNACoAVACoAVACoAVACoAVACoAVACoAVACoAVACoAVACoAicuUJ95SR4kCocktyVFvZEf5Qa/at/zj50vUj3G6c+z+gvyg1+1R/OPnR1I9w6c+z+hO24FCQQRzBmmTT2Faa3HVJAqAKt3iDTX6xaU+J19N6SVSMPedh4U5z91XBbnSy3CoGdQ+0E6fGD8KzvG0k7GhYKq1ckT0qtiYzkeKVfKp85R7/ZivB1u33RbZxlhWzzfmoA+hq2Nem9pIrdCot4sttPJVqlQUO4zViaexW01uSVJAqAFQAqAFQAqAFQAqAFQAqAFQAqAFQAqAFQAqAFQAqAFQAqAFQAqAFQAqAFQAqAKt9iDbQlagOQ4nyqupVjBXkyyFOU3aKM/c9KVH9UgAc16/AfOsM8f+lfU2wwK/M/oUl47cH64HgkfiDVDxlV8lywlJcEQxq5B/Wk+KU/KoWLqrkl4Wk+BKxi5P+KfIAfhUPF1nySsLSXH7lm2xa4B1cnuUB8qaGKrLdiyw1F7IMWfSBJ0cGQ8+H9K20sXGWktDHUwko6x1LGK46ywmVKzKOyU6k/Id5q+pWhTV2U0qM6jskY/Ecffe0nq0H6qd/NW5+Fcyti5z0WiOpSwkIavVgwsetZLmk86mgkelieFQBabfNuQoKUmTEj8athOVN+yyqcI1FaSCf5/oQCFoUpQ2KYAPjJ0rpU8Xp7SMEsE7+y9Abe9KLh4wP0SOSN/NW/pFZq2MlLSOhpo4OEVeWrKCWTude+sTbbuzWklsP6sVFiTwtcqiwXGFqixJPZMKmQSmOI0+NPTuhZtWs9TRWOPrbMLVnT37+vHzrfSxUo6S1Rgq4SMleOjD7+NsobDhWIOwGpPcBW6VaEY5mzBGjOUstjOXnS9xRhltIHNep9AYHxrFUxz2gjdTwK3myhdYtdOQS4Ujk32fXj8ayzxdWXNvgaI4WjHj6lRNw+lU9a5HLOrzjWquvUT3f1LejTatZfQnPSG4Qf1hA+rmAPxImrY4uquSt4Sk/yl0dJbnT9X/KfnVvnqnZFPkqXqep6T3OY6IIH7p39aPPVPQPJUvU9Z6Vvxqls+RH/VUrHz5SIeBp8NlhjpY6d20nXgSPnTrHy5QrwMe5bHSkiMzW/Jf4RTrH94/cTyPaX2LjHSRo+8FI8RI9RNWxxtN76FMsHUW2oUt7lCxKFBQ7jNaYyjJXTM8oyi7SViWmFFQAqAFQAqAFQAqAFQAKxXHmmTlPaX9lPDxPCqaleMN9y6lQlU22A56RPq91KEDvkn1kfdWN4yb2RrWDprd3HtY66NVFBH8PyNRHF1OQlhafA5vpA7OqEken406xcr6oV4WFtGMvekTiuyhOU8xr8Y0qqrjntHQelg47yBBZKpKs0nj/WsbberNacY6I8U1BgClfoMpdxLbUOBocZLdApRfJEUcTp/c0KMtybrgssp9eFOkI2Ub15efKnUjiCQBtoeB46a71LTGjlSuyG7UontExwEU+V22ETRXQkcqjpVHwNngi2j+9ah0p9iOrHuPUnupHTmt0Sqke47q9JqckuwdRdy3bs8ToAJk0KEt7CyqLYC4sCpzMmQkaDvjc91MoO+iGU1azBSrfXYbzv8d9T30zp1Hsh1Ugty7bLKef30iw9VbIHVgwgy9J5U3SnyhXOPcsot8xmQBI18TR0ZC9VIlFiftCPDajou5HW9CQYerhCvAx99R0nwT1lyVrh2OyATAkjbedz5VW9XYsW1yi8hayNIjlTWb2QZkuSRu1IB/HerFTmyt1Ioey6lO+h5mkdOSGzp7FpLyTEEGeRpMrJ2JyUnlU2E1IriwSsa7Hh/e1Rk5GVRoqMABa2pko2PMUWGu7KXcnJiQOIpW+CFqJDUnKKN9Ab5JrQjOoAe6NPKni1ewsk8quUbFyVLJ3nSlTuPJWtYvtuJ3Og2mmSK5XJmW9czasquaT8qaN07xdhZNPSSuHsNxZQgPQf3h+I/EV0aGKb0n9TBWw63p/QOJVOorcYz2gBUAKgBUADMcxb6OEdnMVKiJjYSTMeFV1KmSxooUOq3rsDrrpIChQSMq40MyB31W611puXLBtO72M4ljYiCSdTPDiY4msMqU2zarLQYtUHVJV3/AN6CkVF31Jb0J2LkEdkRr/TanVJW0KpN31JDdgaKUkDv1PoKjJFaNi6vZFdWJtA6BSj/ACioTpLZXG6dRjPzhUk9lKR4yfvqevb3UHlr7sd+chO7aD4T+FSqze8UHlrbSZGvpOjiyAOYUofjUOqrXyolYeX6ilcdI7cx2FJB4hU931qRTi/y/cuWHmle6Kz+LqSP0a5QdQSDm8IpJav2S2FK+skD1dIXQdAPTx8ddasTkuwOjB9yxaYi8tWZY7O5kR/e1HXkmLLD08oQXftRJB334VpVRNXaMLg72LFtcJXGUKPgkkeoFMpJ7CtNbkwzbFtfmk8OWlLr2I07kLup2PlPnSONx1IrvXBByidudQ1rYZPkoXF4rbN5RPl30XaJsmVC+uQgDN+6APQxtTKo1oMoJ6ky7IpEuLCO4GSPM/hTtu2pbCHzIXLxpAkFR14GouPk7kVxdOL7TKyOadtuRqJRb1REYpaMhtsWVPbUsK55j86xyjJO6NMXF6NGlw3HF6BSpMaEn4E8u+nhXezKauGT1iHE3epKw2k8Y1M6+XHnWhWTu7GFxlsrjBdJGwnvP9NKM9tkHTb3Pb8svp7cJWBorae41OaMtJkRhOHugDqjESYGgJMn05VF9LGqMNbs8dZyiQo5h3x8KVrsXRs9Gipc4vkHaTOvD754VTfhkulbUuWuNq0mQDxmY7jNVqS2CVDS6LrLgU6VlSRI1jnrr3fOanJFu7diltxjawRBbJ0VPgPv5VaqMG9GUOpNbjS4kHTXbbfw5VPQgt2HUk+CS3uWwSS2ZO5zGhdKPH3Iaqvn7Edwq3SmUqiPq7/dUxVL8qHSrN6gj8pIzQQcvA/MCozpOzWho6Mrb6iurlKNe/bXjyqKqS4CnFyCmCY4l2EEEKAMSd+6oi01lsVVqDj7V9DVYFedstHaMyfDYjyIrpYeeaHwORWjlkHKvKhUAKgBUAYj2luEfRyOa/8AorJin7p1PDFdy+X8mQ/KUb1nU7HTdNHqcTMnWpzEdNFoYrAprsR0dRzeIAzrS6MV0mNVCuMVW6SfJNrcFW5tHfqKR6H+tR0X3JUogh5T7Z7QV4jUVXKmWJot22JpUIOivT4VMHbRiTp32Mtjl+7njI5/KY+ArRGmpbszzqyjoky21cKSkT2QOKtPgdTVDgrmpStFXLDanFe6hR/eWIHkDr61ORkqTex4916dSDHd/SjpIM0kenE1NJzaAnQVKp2WglSay6jrHGluKIQlBVudB+NPmaM0YRk9Ay2q7Vu7l/hNLeb5ZZ0qa3ROb68ZSVpfUcokhUKHoaZVKkXuEqFGXBCx7QbxPvIZWO9BB+CquVWXKM8sHDu0eN+0a8dVlbtWfEIJA8yqKl1WlwVrCq9tWXE4xeL/AFi208whCR8YpFVmzQsJTjuOfu0soLh1UdBO5NCTvcsstuDK3r6nFFSzPdwHhTJEt9igsk6Cm0Fu2FsMZUlHjUXJQ1yyKpJHwqmaT2LEVShSDoTHKs77MsV1sbzDm+vt0KmFgRPhwPwq2ms0SiraMii4/l0UozxA0iKaw6guEVH70cCKlRSHUSm7i0aT6UZuwOMSi/jCuBjSltJkZktgH9LW45BUSAZjwqXFJFSm5SNRh0KKQogJ3UZ2AEknwE1lUHKVkaKlRQg5Pgr4ZiiLlDikJyrQonKOLZPZVvuNj3xzrVicL07NbHOwHiPXbjPccu+WkaFSeWtZctjpNp8BLD8Vdy6wrkSPlvUXs7CdGL1GP3q1bmfgKvyjKCWxGDPvGjQmwg+gbamotckjeeKtzpwHChxsB5bPFKgoaEVVLuNa+jN9gt0V3FsofWQ5m7iCgR99dLBu8Wzz+NjlnlN1WwxioAVACoAyntEtszLagJKXPgUn5CsuLjeKa7nQ8Nnao13RzlxjfQ1iys7WZELeGqWoAGAePIUZXuK2gzegIGQJGUDQETPf41U73Iir6gZ23VBLStN1JOpA5iNx91WKb2Jd0RtXKk/W+HzNQ6rGyllGKlPEUdaXArpx5PHcc03T4RU9SbFyRWwMfxJr6yBPMKj4bVNm+AckuSJbqFwGitRVplBIM+RintDsLmbD2CdH2WCVr7TpEqUpRIQkanVR0HM092/Z+yKLRp3n92/2GDpOt5ws4daquV/bIIQO+NIHIqUn7p1xw6WsjlVfEpzdqa+YTGHY9H/hrTwJT/qU/SplPmcT3M30ideZEYjhwSrXI6ycqSeAUQVJVrwkGKV4eLejB4+slaauQYHgGJuIbuLexbKVCUqlAkbTCngY8RUuhTejuJDE117USxj2LYnZ5DdWzDWecshKpiJ9x07SN6Fh6bGljsRHdl/DxjTzSXGrJlbbiZSTkEpUN4U8DBHMVHQpErGYlgbEmMQZeZZes2EuvGG0HKrNqB9R0gCSNVRx5VPQpvuQ8diU7GjRg2NgZRZ2wHIFA/8AtqPL0hvOYoavCMcAn6GwY4BSP9YU3Rph5vE+hmMcx94LCHrXqrhJAyrCssag5UGD2lRCsxECo6EV7V9CJeI1rWtqGD0axT/hbb+Yf6lcT8d8L/W/+L/ot6uM9DO4ji1xauqacZt0uIjMAkmJSFDULjYiuvhuhiaSq023F7cc2KJ43EQlZs1Fvh2LqQki1twCAQDAOonUFzQ91cqfjXhkJOLm9NNm/wCC5VsY9dDP4t0ku7dxbLrdulaIzAJJAlIUNQuNiK6mGVDE0lVpXcXtxzYqnj8RGVmGxgWKrAP0W31E6kA68x1mlcifi/hSk05vT0f9GhYjG+hAvHcSt3kWfVWwdXGVCRPvbSQuBtOvCt9Cvg54eWIg3kV7tprbf4/2UzxeJzqLtcvP4Ri6yVG2tpO+o/1K5/434V+t/R/0XLEY1aaA/EMLxJoJU5b24ClpQO0PeWoISP1nEkVbR8T8NrSahJtpN7PZK747CzxWMW9iYdGcU/4S2/mH+pVf434V+t/R/wBE9bGegJtm3Xi+0tpKXmVhJDYPNSVA6kaEDWunLpunGpT2lqvmrluDxVSpKUanBAz1bbobbQq6fMjI3OUHaJAJXHGNO+iVOMYZ6sssfUip4haWWkrsO/m9iqm1JFqy2FpKTCk5gFCDqXDEj765y8a8Kpy0m3b0l/RRUni6kXGWzGY30Rdw9i2u2gS42kC5RMjUkkkg+7rkMcAk8DSeHeN08ZiqmHm/Zb9h+nb48r5rsUyoyoqNSO63AOM30KStGYtuCUE+MFPiDIrovDtOzOvTxqnFNBLCr5SW8ywQPqiNSeAA3/pNZpUva0OhCp7F2WG1qiVwj+Lf+Ua+sUZb7sbN6DFZV6ZlnwAA++pvBEe0yb6BxSrXkoR6EEj7qXPF7DZZITCSZB0I4UNkosttwKobHRoOil2Q+ygfbUfAZQD8YrfgL3ZyPFErxOq10jkioAHY3iXUNzoVHRIP3nuFV1J5VcuoUupK3Bi7nGHSSetXPcogeQBisbqyfJ1Y4eC/KZ/E8SWZClkz3k6+dVOTe7NUKcY7IBuLUToo77UqkOwrY3oaRClErPA6kRwjhxoc29ELZF9zOtEqbzJ+I9NRUZJrUE430dga0G0kLSHDB4KBHqBSa32H1fIxWJpR7iEp8Ea+pE095cC5I8klheJdJzpSTB1gAggTrG48aiFSSlaWoOKteIJGKlWjbY8TpFabsTNfYjUhDiwlZzc40FQ5hlT0NTgmHsfUbQlQG4SJ1796VXbElFQ2QN6RWZurxnDWITnhdwoDUD3tTySjtRxJTW6hBRWY4ePryq1OnwjsWCYOzaspZYQEITy3J4qUeKjxNWlKSSsgPiPtAw9h4sOXADiTCoSohJ5KUElIPnU2YrqRTtc557TukoxC4t8PtHAtpS0Z1o1ClqIywR7yUJOY9/8ADUpW1KqklJ5UdjsbVLTSGke62hKE+CQEj4ClNCVjhnT9asTxlNq2qUoIZBGyY7TyvLX+QCnWiuZantzsju7LYSkJSAEpAAA2AAgCkNRzDAz+UMfffIJasklpvlnClIk85UXlDuCal7FK9qpfsdExnFWrVlb7ysraIzGCdyAAANSSSBUFraSuyt0c6SW98guWy86UmFSkpIMTBCgDtRaxEZJ7GX9q1ghw4ccqesN82nNxyFLi1jwlCfMCsmPqdPC1Z9oS/YnKnJfE0tfJLHSOM9G8NOI4s8+oEstulZPA5TDSfPKDHIV9Dx+JXhvhcKMX7co2+vvP7/U5dKHVrOT2X+o7NXzw6hxfozhP0/F33Fwppp5bip2IzqS0n/lB8Ekca+h+IYvyHhVOnHSUoqK9NE5P7/VnLp0+rXcnsmdX6QYsi1t3H17IGg5qOiU+ZIFeIwODni68aMeX9Fy/kjoVJqEXJmI9l2DrdW5iNwJcdKur00g+8sDcbZR3A869H/keMhShHAUPdja/y2X8v1+BlwsHJurLk6RXkDcYD2w4h1bNsJ/8wlZjiGwT95T8K9T/AIrh+pWqv/8ADXzlp/Zjxk8sV8TeoWCARsRIry8ouLszWji2IYRdOYpeWtsooS8qXVfVDagF9o7xKiIG+3OvpOF8So4fwulXq8KyXLa0svp8jlypzdaUY87nU+jXRtiybyMp1I7Sz7y9/ePmYGwrw3iHiVfG1M9R6cLhfD+zoUqUaash1v0ktnLj6M24FugKJCASEhMTmVsNSBE0s/DMTToeYnG0dLN6XvtZbgqsXLKnqeY/jdoygpunWwlSSChWpUIgjIJJHDapwOCxdaSlh4ttPdaWfx2CpUhFWkzj2APkuvsWwcVbLUpTa1JP6MgdkqjQAgZTOphJ4RX0yVOU6MXXsppa2fJlwNedOramtGaFuwyiVOmO4VjVNHpszQIxjD5SS0VlQ4HWflVijErqKTV0Q4fhzikzCkqH2uNK4X4CF7a6Ms29wrY7jcK0NUOmi6My/buEmCnU6SN6jJLYZstHD3PsnyFQ6bIzx7mh9m2HFx1VwoEISMqJ+JjhXWw9Lpws9zz2LrqtUutuDpdXmUVAGM6bOS4lMxCJ8yo/IVixLWa3odTARtBy9TGXpKaxt2OnGzBirdSjrpPDcnwHzqL3ZLY5dsU6SlvmVLSFH46UyptvXQR1Iomt8NaI0UpK+BzAg+EaGtEaaWiKnUe/Bd6MtvNOu9cqWyAE95neOGlEdHqRK8tg6WWiZ0nnsfhvTOEGRnmiu/g4UZSQruI/Ea1DovhjLEW3AN4lDeZDiSgK0zIBMjkTMis7g4u7Ls+ZaAx2xtVDS6ydyoH/AMgKsVmUyb+BVX0fa3Tdg/50f91Tm4t9hcqvfMWsHYNs8HS+kiIIU8iPIDvihN8IPZTd5XDHRm7SjpBnWoZbhkBs8CS22AJ8WlAeXOujTd6aPPVbLESOz1I580+0bow5Y3a5ktOqUttZ4gnMpJ/eSTHeIPGrIsx1IuLNB7DcFLl4u5I7DCSASP8AEWIEeCc38w51EmNRjrc7L0kxUWtq9cET1aCoDmY7I8zApDTJ2VzkvsLwku3D944CS2MqTwK3JUs+ITH89NLsZ6Ku3JnUemmMi0sn35hSUEI/jV2Uf8xHlNKi+TsrgL2PYKbfDkLVqu4PXHjooAI1/gCT4qNSxaUbRDPTPo0L9gMKeW0jOFKyAHNGwM8Jg+IFCdhpRzKw3BMGtsKtVBGYISCtxZBUpRA1UQkchsBUbgkoo5d+dBxTGbXKClhlSy2DuYQpRcVyKilIjgAO+uZ43Pp+H1X3SX1aQlKWesjpOO33UWzzv2G1KA5kJMDxJgV82wVDr4iFL9TS++v2OnOWWLYG6IYSnD7GXI6zKXHjzURMeQhI/rXR8Uxb8Rxtoe7fLH4f7qVUoKlDX4sL41fFm1deI7SGlLga6hBMetYMHQVbFQpX0ckvlf8AotnLLBv0Bfs9wD6HZoQoQ6v9I5O4UoDs/wCUQPGedbfHMf5zFylH3Y+zH4Ln57leHp9OFjIdLrhWJ4i3YtH9CyqXVA6EiM50+yDkH7xNd7wynHwvASxtRe3NeyufRfPd+iRlrN1qqprZbnSVqatmJ0Qy0jySlKfkK8glVxVa28pP6tm/SEfRAvoViS7m3NwsR1rqygckBWRA9Ez5mtni+Ghha6oR/LFJvvJq7/croyzxzdzB+29cu2qZ2Q4Y8VNj/pPpXqP8QjanVl6x+yf9mPH8HQuh1wXLG2WTJLKJPeEgH4ivJ+LU1TxtWK/U/wBzbRd6afoEmrRCVrWEgLXGZXE5RA9BWSVWcoqDeivZdr7j2Sdzm/TXpU7cuqsrJQCAD1z0wO9ObgmdJGpOg7/aeBeCRpRWKxK1/LF8er9ey43MNetKbyU/mZPAMAvESpK/owcTlJBHWZTBgJGqZ00lJ0r0mKlhqllUWazuk9r/ALCUMFiJax0vyJdqxbqOe3cdVMlT/wD2JOvnNVyxFRq0bI6FPw2nDWpdhm5d663TcpWtCAQkte63oSJSmNPDas0nKzUtzo0oQTvDbsWXH3G20lr3lH3t4SANB4zv3VXGWhpkm2RfT84h5BV+8kkKHn+FKsyYZewQtGmRBBWe4zNXqRFpHuN4KpzVAQiBKVlRBPMEGZp1HMVZ7AI21wynOtIKR9ZEkD1FLKn2GjUtuaTAcfDkJWe4HlUQn+WQSgvegbrorcwpTRIj3kx37/H766FL3bdjiYqFp3XJpqtMwqAMl09tkpb+kEwECFRuQT2QJ4yfjVFaip6miji3QTuro5td4ugpzJVCeZ3+/Ssc8NUW2xrp+LYeSuBnMRQZId3ojQaLXj6L/MAMYfWrREq/hE1ppUlfYy18XFqykZyzvXG1kpcUhU89J7xtWrKmtTJGrKLumaaz6XOn9aVKA+s2QfVKvnVEsOuDbTxsl7wfsek7Z2umweTqVIPrBBqiVOS4NkMVTlu/4DVvjC1DsOsOfwOpNL7S3LVKnLbUT1w+oQUSP4gRRnfcbLHdIBXuFOOHL+iQTtmUPukU8bblFWS5aRnn8Lt0mFPF9cxkYToeJ7ZEEfw5q1RU/gcWriIfl1fwNl0f6EX74BZtm7Jo/wCI7+sjiQCM8+CUTz406jFb6lDlVn6Iy3SayNpeLaS8p1xlSZdIynOAlUpGYkBOkSTtVkdjPNZZH0D7OukC76xbedSAuVIURsopMZgOE8vGkZqhLNG432mYYh/DbkL3bbU6k8lNpKxHjGU9xNC3CorxZU9kmDC3w5owc7/6ZU/vgZR5ICPjQ9yKccsTOe3rGMrDNqmZdV1io+yjQDzWoH/LUxErPSxsPZ1gRs7Blpf6wgrX3KWcxHfAhPlUNlkI2jYyvtWeVdXVlhjeodcDjoBg5ASPKEB1XiE0LuJUd2onTWmwlISkAJAAAGwAEACoLjl+L+1ZbWIqtm2UPMJcS1IJCyqQlWU6gwokARrG+tNbQpdW0rHUiJ3pS445gOENsdIbttuAhDSnEgbJ6zqVFI5AdYYHKK89/lM2sAl3ml9m/wCCMNFKs/gdFubdLgyrEiUqjvSoKHxAr59TqypvNHfVfXR/Y6DSa1MV07xUrubSwbiXHW3HTxCULCwPPIT/AJe+vReDYVU8PWx0/wAsWo/Fqzf3t8zNXneUaa5Ns+yFiDtIPoQY8NK85Cbg7o1NXM57Qekn0K1Kkn9Mvst+P1lHuSNfGBxrreB+G+dxKjL3FrL+vn+1yjEVenC/PBU9mPRw2tt1jgPXvwpU7pT9VM84MnvPdWj/ACLxHzOIyQ9yGi9Xy/4XohcLSyRu92E+mmAOXrAZQ8GUlQKzkKswGydFpgTrx2FY/CcfTwNbrThmdtNbW9dnxoWVqbqRy3sEMBw0W1u0wDm6tCU5oiSBqYkxJk71kxuJ8zXnWtbM27dvQeEcsVE497X7nPiGUa9W0hMDmSpfqQtNe/8A8XpZMBmf5pN/Sy/hnMxjvUt2OsdEMMNtZsMq95KBm1mFGVKHkSRXhvFcSsTi6lVbN6fBaL7HRowyQSAntO6RG2tw01PXvyhOU6pTspQjWdQkd57q6X+O+GrFYjqVPchq/V8L+WVYqrkjZbs50Et2reVRACDmWr7TkfEJnKkeKok17qpKVSWhpwdCNGnnnuYjEekjy3CpKyhM6AfjzNWRoQSs0U1MXUcrxdkFLDpk6AEvgOt8xGYeR/pVc8LH8uhfTx81pPU0Kr5q6QENXOUfs1AIPpx8prO6bp7o2qtTrKylb7GhwAFpPVvgrRHZWNSnxjhVDdpN23NCi0lZl696kCUKST4zUuUeBk5clBF0tHuIk/aV+FLdktXGYv0pLLClvpSopjq0e6VK2jwAMnwp6SnUll4M1ecaMc3PbucsxHpPdPOFan1pnTKhRSkD7ISDtXUjTjFWSOJKtOTu2EmukrxLHVhKSlISokZs6syiVqnuIEDlUyoQna6Ghi6sNpHYsLxdWVDgICkpCiBpwk6cKxyl06uVPZ2Ok49XD5pLdXOn2NwHG0rGygDW44xPQAE6Y4Wm4tXEKBMDMADGqdRSz2JjCM2oz2OJXmCpyjVQnXWNBOlY415PQ2S8FpLVSa+gNGASJSrMCYp518i1Mc8BG/szv8ie2wJaTObLVccfleiF8hfn7GcxDokUJUoPJOs6g+lWwxWZ2yl7oKK0Zm/oq0qgpPlWpMpsTM4YtR1GUd/yqGyUm2e3WHFJ0+NQpXGcGi+xgWnvK8tKqlWSLo0G0XLHCHGlBSDqDIOx9aV14vRiyw0+DW4RjK7G5bv0oJbWSi4bETJkqyztPvDXcEGAaupVFNZexinCVKV2j6FtLlDiEuNqC0LAUlQ1BBEginLipf4FavKzPW7Lqh9ZbaVH1IoIcU90XkJSlIAASkDQDQAD7hQScf8Aa50+acZXZWiwvPo64k9kAH3Eke9JiTtGms6NFFFSpwjpvRXEG37NhxqMimkwPskJAKTyIII8qUti7ou3Fi04pC1toWtBlClJBKTzSSJSfCgmyBPS3pZb2DWd5UrI7DSYzr1A0B2GupNSlciU1HcwHsfZcvL26xJ8gr/ViNsygkmByShKEjXiamXYqpXbcmddpS8E2fRizac61u2ZQ6CTnSgBUnczEyZNBGVA7ph03trBCs6wt6Oyykyok6Cfsp5k8JidqlK4s6iic89kbq7i6vbp2C4vLJG0rUtRAmSAMqQBwEV5H/L6lqdKmu7f0SX8sswWrlI6TiF6hlpbrhyoQkqUe4fjXjKFCdepGnBXbdkbpSUVdnIPZ7cLu8XVcLAnKtZ7tA2kDwBA8jXvfHKcMH4UqENrxXx5f31Obh31K2ZnZlqABJMACSTwHOvnqi27I6dzlOHN/ljFFPKE2ltokGYUJOXu7ShnP7oSDXuK8vwfw1Uo6Vam77bX+i9let2c+K69W/5UdE6R4wi0t3H17JGg5qOiU+ZIryeAwc8ZXjRjz9ly/obak1TjmZg8J9oV45cWzS7dpAfKSk9qSgnVQGbkFb16rGf41hKFCpVU5PKm+N+OO5jhi5ykotbnT68QdA4+cOF50gdES22sLXH/ALTTaYPisJHrXv1iHg/AoNe9JNL/ANpN/tdnNcFUxPw/g7BXgDpHGcavVXWKOvIW0n6KUoQl0LIVC+qnsD9o4OI3TyNfSPDksBgacXFvqXbtbS6zctflX7+hy5yc6zknt3KOLYOVkpuGkJcyuqT1ZVoWnurUFJUT705gQdo56bKGKpVYuVK9ll3trmV/ts/U1QnUqTUavr9jGYhgB3SPWtcKqe41SjbYCKtVAlJEEc6vWpmehIpgkwBpzNS2iL9yVq7fZI6t1xP8KiB6TSOMZboshVnH3WGbTG7tSZNyoeIB/CqZU6afummGIrfqDOGWVxdyPpJBjfYEzxygRVblTg/dK6tWtzNsEX3Rp9KylYlQ0Osn48KtVeK02K3Sk1fcgThbid0n0qerB8lElNcBXD8LbVGZBmdSJTp5VDqNe6U9SWzN4VJUkaElQydkwYHZGoMGQImsUoWkpbs2/iFXJk4NWx0rdZQlsIRCQBsSdp17W9WyxUouz/37lGf0LY6cOfsU/wAxpfPP9IZzbkV0RzMXHQW1W4XFJJJMxOlFiW29zNdK+jIaclogIUNEztESR3fOstenHflkqdjn2JpfS5ASCAdRx/3rPTpw5GWJd9SqQ4e0tKwO8R8Yg700opbHXw06E+EP6tHBPr/tSZ2dNUab3Q9KEcgD4U3UY3lqXBE9boV7wBqVUZXLCQY5hsITlSTpMT31PV7oxy8N1vGQ1al7Zh5UjnHsVywNXiQd6NYY5dKUg/qViFk6CP3eagYPdFPTm73RhxWHjCNpyu+wKusXvLNleFZiCH0ltaCUqAzEwgp1hS8p7u0NeHRTUlmOO3KPsBx/EsWYQCcSQEFRQOtT2iUzO7SiRpvNVRrRfBfChXk7RYKxVTzyc13fPPIj3WxCPOYT3e7SSxDW0fqaoeHSk7VJpEVndpaBSy2lLahCwe0VjaFE7jU6CBWSdacnds7NDw7Dwg42vckw4OW+dyzu3LUAZlIXqjcAa6g8BqknvrTDFX0kjk4jwx0n7E1b1L/5bxR1tSvyklTQ3UwiT4AhpJJ8DVsq0VwYlRq8yRmrdNs6pYWp5xak/rl6lMEEkJnWdRqoxNLKu01oTUwqhBybLlniAt05Gb+7bRJOVCcok7mAvfSn6rfBmi0tmyf85HP/AFK+Pl/+6nP6E5/UpXeNqc0VeX7s8MxSPMZiKHO3YaMZVHaN2XLVlq3U24nIpU5lKJLi+/UgICvAEjnVFSo+/wBDqUfDlbXf1B+HJKFKQzePIPvKCAUT3wHBmifjSVlRrJSq01K3dJ2+xinhZ0ZWzFq/ZWUqS/e3CkSAQoEpJjON3IMRPdVdOOGpyUqdKKfdJX/YaOGlU0dT6kFnaIaJLV2+2SIJQjKSORIXT1qlKsrVKakl31/cvh4XUWsZl9LDjwUj6fdLSR2kmSCDoQQXNRVUKeFjJSjRimuUl/QVMBUivaqbiawgsShN9cMiZhKVJB4T2XIO2/dV1RUKrvUpxb9Un/DFh4dUcbwnp6FS/ZSqA7eP3ASoEIXmgnuzLMcp3iaKao023Tpxi+6SX8EVMDOKvOWgUVY9e8l9T62HQkJAbSIQAnKAlUiNCfU1FSrB03CUcye99mZHG8rxZJfMPtlI/KF0Uq0CsxAnl71ZI0cFK/8A8Ef+K/od5lvNg5jDXG1KWl67SpzVS0DVc9qSUqk6mdedaKkqM4qM6cWlsmtF8FYvpYSMtVVtck61z/j7z+Y/99UdLCf+CP8AxX9Gz8Lqf+RlG3sW2ySh90ExPYTrC0rG5+0lJ8q01K0KiSlBO230t+zaEXg8ltMtDE8q8ynXXllBbSVgJCUkonbU6IAqqMacINU4KKert/vqRLCOj7cpXsRXSQoarOnLjrTRdjDPEMA3bHIb/Gr1JEU1UqvQiaw4nc+lS6qOhT8Pk3qwg1YJiAkd541U6rOhTwUYqxNa4GhRgrSgfvTH/KDUqebkmeDUVe1zUdDyGlLaSoLSBKTrG+pAOoGtVTlaXcwY2hGEYyWncZ0xbJWhzdWXXyOk+vwpM1wwdGM4O/czjC3CoADQngr+9KaWVIrqpQZprXDbgQU5VSeyTp8apy3atp8CrqIsKafSW0vQjXdJzRrrlImT3VphScno20iYUXV92KNTd3DS0OK6tLSQlUuq3mIBAnefM1pdGEndrUtlhY043k9SladHipCFF92SkHc8QDTdGn+lGKx1WrCRUAZH2gJUkMuIOoUUlOmoInjyI4c6zYluKUkQzP3NhkAUP1igSe7afjWGtdLbclJIA4yXkEkOBIQkkggqnugacqWEVs9yJTaMOvpAhBUV22idDlcIjjBTljiPXetvQclpL7F9LGVKeiYTsb61ebSv9MgqVlAKAoTsdU8NRqYqp0Zp2WtjoU/E6r4uEW8FC82RySOaY+MxVNx14xH9P3/6B122hl1LTzmQqE5gkqSOGp5TO008YuSuh/xaHZmswvo2hBl7KsHmNI4RPGoi1uzNiPEJzdoaGjZbCMuUQIERtt8qvautDnuTb1M50qhdwhzq5cbBLagYhRRHaEagEJUORnmZSVZwunzYqkk2mN6Q4OFJaDhJCRAVxSSdVa6EHiPlWenWlTaa2Zpp1HCV0U2bFy0cKHCIOyhsrkCD+NdOFaM/j2OiqtOtGz39Qo3hluTmDaUnmjQHj7uwolTjLUplh2vdZTxzBcwPVLCCdFBQJSpMapIEx40vQiUPD1eBYG0m3aSyrKAkfVB115lI4mllRm3e4rw1b9P3RHdYbYunN7iuaAZ8YAg+dZ5ycXYqk5RvGRBa9FWgoZnOtbJjMk5VD+JIildezWoistkvoCcQ6KPNurbMGBmbJV+sTPDTQiRI76vs3ybIYilH8n+/QGP2hbVkMJXIABIEk66HlAOu2kaUuVst/EYJe6eY/j6gwhjrUvBomEITITO/6QJk+Bq6MHJJN6FHnY5nKMdX6gi0tHTkePZckZQO/QDvmfjWlUo5HcmUJVI55G2SXACXWikJ0cEpWiOeh4A8tt65Mlr7L+BiTI8CZsXUr7BASdSFqSESdACDERH96VbJyja+rY8ako7MsWK7Vu6yMqdczHKc6UlKd9A5IJ1gbHhrUSi8t9iypiJzSUmaHGcDD6EhsHrEkwAoCZGskg7QKpi9dCyjiZUr2W5z7HbTqnywScyQlUjgVa6eHlW6hTzxzGrzHWVrBfBFKyhKllXedD5088KnyJ+HprNmt8v+zQMpTqgqESJnXz1qtYSC5YeQjbVsv2uFNKSEFwgQNlFPGAJSQYp/LwTvYSWEjFc/78gs50asEArWEFU6yuZ2GxMTTdOC0sJGUouyuvmzM9Jm7VKD1AEg7txHhpvxqUqfobKNeC/+yS+pylDzKbklalJg6TIG3GdqKi09lHNxM1KTcXdGjvsKeWkLtsykjRWQzMxlUOcjgDppWalLiRnpuKequA387Z/SJWNY1SZnwOvqKuyZnZG+liIXsFLS3UpMpBMCY4nwB3PdSOhPsdSE7RzWv8Dy1vEKVEK1kRBGUwQJ5QardOS3E8/Rtu/oaS16NuKElSUjhPHw5+NVW7i1PEoJaI0GFYYhhWkzGp4q7tdBw0qbJs5dfETrbkd8Uh4krGQojIY01Cvv9IrPVdvdK4zaVhjeENOSps5FGRESBxkayBrtrVca19HuDVwvhDko6taFApIB7J1MbgxqPnV6mrZbaFaiaFFu31Z7IKFbg67fjWmKjCLcR4tp3QHwbokXnlKuVyhKyW2wezEmD3mOJ1rXTmpIapUnP3mb5FmgAAJEARVhWWKAKWK3waRm4nQeNLOWVAc7vcTSXh1ilLcIJ/hA27kg8KxS2c5bEooqvFOkhSu1qQJ+qDAMfCqE8yzMSSISmeyASeNNTi5u6RMKMp+6iI2pO6EiRBJAJPdWtUVydGlgYx1qO/w2+oKxTDENAAjIJAAA117hokf3FWOrGGhZUxlKlHLBX+GxosNsyloZvey5ldxMSCeY0E91YqkVa5x73dyhi/Qr6TD6XxJT7i0kRBOkiR8KSlVShuNkfBqejwKmA26AVoGU6zqJE+BifWopWd0WcENxtpIy6ceGo/GrVNbIiwCeYK3CrNoTwPD+lZZqTYMJ3S5a1UFEe6CJPGJPECro0lNWb2JTMbfNPZwq4Jd/dPCe4aU94xdkWOi2rhjDrKUg5ypJGm4jmNeVWKUlrcI1alPRMpXts82orzLW0ZI6v3k+RnOPCDpxq1Vm43Vh/O1VvZ/Ie+VJQlQcUoKgAEQqTwgiZ8qWOJb4D8Ra3iiPAbNanFByYzaDy2njWatNSehjlUc5uXc1rds3Gg1kgAnkNY1rLGKlKy3G4KN5iyFGHkLTlVKQsE6wRmTBIToSPOtF5JkpgvHS2WyQ02pX1c8qjyHHzp6c7sGjLYL0eUSSvKE7kAR3x41tpvPrwX4XDdSWaWyD2GtozlZSISRlSRMHefGkxVSVskX8S/xGvlagvmF3b8NoK8uZJkzOpJMkHvmuZabe5gjNWKNrdpKCk2zSW5zACAT3kAQfOr1mVm2Q534K6rbKStFugQBlCFFIOpkkx4VY4X3YtyvZ9MpC0yG3UglIdVoeEZgBMctzzpXh2ne+npuSp6GSxUuJeLi+qKliSU5gOQ3nXzrdS0jaLIVVrZms6I4ep5vrFICQT2QddOYMTqZ9Koq1mnZMujXq8SZo7uyQ0nVOhIBKdx31llUn3ZLrVOZP6ljDbdtSwCSkEaKnMDy8Ki+tpMVNvkv4hhKWUlRGcA6gACR3d9S45NdyHG5nbW8ZK4CCptXEaafvDgRtrNEXrqVuNnawLxFpvPnDLLzBn306mDzmAR4U2e2ibI1uFreyZabbXbqUlCtmxwJ1Ig9/Gamd2r3/ALF0vcq9IsAD+ZZlKoGYTvGqSB9od1PCpKLs1sM+6BGGgtQViE5SSo7DhB++taxCejOlhcfljlqfU0LWEMXCOsay9r66IMxUzgpFtWlSre190FcKwdTSSJ0iZjTx7vWsM6FSLutTFLDyT0dy05ZAiVrI5ZT+PyqqWi9oTK+SBGHN8pHH586qWV63JcbEQw4BX6MabbxFVzpNvQEiyzZvA6qBT9nKT8Z3oVCdixI9v1qaZU4szwQkndRMJEDTfXwBq+hQlOVmyJQsrhCxw/EEshWZta1QQCIyjjtv5nSuj5eN7rQqzEyscV+0UPOsnmbaP92Tc21dMUGdIbPrGSBuDI/vwpZK6IZkejeGpXcupUJBaSBPiqkppZWiR990YRapW8SVlSu0Y2EEjykDSmcI2tYuo5M3tAq0xfO2pWRYCSMqlAJneYnYacuO1JOWRGlVYydoFSzuy48kkAJKpgaab7768qp6jevAlZu2r+XATvGkrUNATv4H51Vnzy22MMtiVtCYIOu09/GO+lqSi01/vwCKJGlgQOyJ2TVChzaw61IcKbULgKzHU9rw5eFTTVprUbgIY+tDZSs7KlKo46SD5RHnWio1mUhqcHPRGaeLYUCkghUkjkdKrm1e40qbS1Q68vgAI0FVSnLaBow0YtPMUE2hfWV/VEDxPIetTTpt7ltWrGGiJlNJbhJG50B11j5CrGkjm1Z5gI+H0KJaJUkn3SSY8OI8jVqSaMudhBDwcy50QscB99Z3FJ6DbhFWEqGVQ7Ajb4gzSyVmNkGN2y21OpcJJylbZPcZKfChrK/UmK7l7CSV5Sv3o2P4U0Xmlqyy1i1eXAdby5QCAM0Djtp3GtUUqqtb4llOm5ysBbqAgoAFXVKqpR/Y6qWSPsg82RSmFCUkzI+qfDf/AGrnSnf2rnNqYeTu2DrlRcBbbcIIMyNCdIirYq2r1Oe3Z2RPhjLmQpVKimNTy8TRJp7FtKnKexLfF9YCYARyConTiY128KHVVrJmnyU5bkNzZoKQFstkDmrY8xpURqW5J8hLuBW8KHWAltIROwJ2q/raWRCwL5ZusPfOVKUwABGn3Vkm33KHGUXZokxV9aW5UY10B0nvHMDj41GrLaNPqOzM5aXakExrJkidO+idO6sb3h4tHTsGuE3Vrr7wGVXMED8RWuCz0rPcw1IOErMB32CFoAtjUzJHwn+tZp05JKxZTlHaewCvGc2mUp1Jgba92xqFCTL406Vu5XZaKBBzGJjz3q2MWtyiphqcneLsOU+rkruJ4UOLYRw1Nb3ZWuUIWYXKxrAVMeMD8ahKa2Y8aMOSWyUGj+jOQfuiPWN9OdMo1Y6osiqa2NBZ9JwlORY0J1IHDjoaujXmvfQzim7phIX9o+IKkz3jKZHKfwmrHKlU0f3EyyvqBsQQG47QEgTrG4n7+FZ62GhGOaJoVOLV7D7bEUR2Skkb6z/tWdXS0Ko0EgqzcLXAAknaO/ShKctCxxhHUjYZTc3rbQAWi3JUtYMpzkDsiNDliCeZI4V0qFLIvU59apnemx0QCrykz7/RlClKVJ1JPqZrJLCQbbJuaGtZAqAM+5hKm7jr0q7EQUwOPfuaW1ndE3DZSFp1Eg8DTEFa9wptxstlICeEDaoaTVmSm07owV90VuW3P0WVYGs7Hfnt8KpdBcFvWdrNAm4xJTCiHm1pOuugE8++qfLtMW0G7jkY2yGworhRJAHHSNY4DUa0vQs9gajf0I0Ym1MhxObecwmms1wXLLsglb47BmUnv0/Ckau7/wACul2IsRxZLpGaIGwH306aQyg0D13jfdQ7NWZLjfQV640W5zgngPHcRwqtRylcLqR7heIQMicvEzTX4JqJbjrvcKJzBJnQQZj5TVcoKLMkhAJVqjidBO9L1LCZQng2FpSpTiyCT9XkRQkt2XRirF+6vEk6a8CR6UOzdwbBuK3IIAHvj0A2ocUy6jTzavYqfSSD2YiANeMADy2qcsdi3oK2o3rMqRG/9+tbE404aG2KjTjoD3Gyd6yT9p3YvUYkoUNqr6aJ6jZIlawI0/H1oyIpyRcs1j1bqiEjkI+JNSqaHUnHYhUDTdOJPVkMU2ONTkRHVkeKZ9KnKLnZLbrUn3YqHBMSaU9z24Qp0yslUbSTA8BsKlQSJjLIrRJbeySOAFTZEubDeFXXUGU7HRQ50LTYrnHMtS4rGO0SBIOhCuE7weHOgTp6FW4uwogwBH+9C0GjGxWziNanMPYYuDTXIsQG3Eab/wBKm6IIEsA0ZkSkWraySIJ4nlSslHqUCTAGUaHxP4CqrXZbeyPBa5oSNQPP0qbcXBSLLWENgFaygBOsmNOeu1QoIHUaHrxAvRbWXaUrRx7cJTxynYqPMaDx22UadjHVq3N50dwNu1aShAAManma0GcK0AKgBkGgB9AHhFACNAHtADCnWaAIrqybc99CVeIoAHp6M2oVm6lM+FAHrvRm1Vuyn0oAoO9BbNX+EB4UAULr2a2qvdzJ8DUWRN2Arv2SJJ7LpjvosguwZf8AskdB/RuZvEmiyDMyrb9Brm1UpZSVjLGhJjUGY8qrqQutCJNtHrL6o1GvEVma01Kc2o63uVNkBtHWqWYSnaNN/uqKVLM9diyL0Lpw+/VI6gajWToeFWrCU076jXLWFdEL5AJlEb5VEn0JOlWyoxl6A3cX5iXau0t4BR1IG331PSh2HU5LYX5g3XB4f350dKHYnqy7jVdA7z9qP786OlDsHVn3PU9BryP1yfSjow7B1Z9xg6FXh2dT6UdGHYnrT7jT0Lvf2iajow7B1piT0IvZ99NT0odiOtIevoDekarRU9KPYOrIhd9n94BIcBPIVHSiHVkDXui98j6qz4R8qOlEOrIdb9G79WyFD+Ij5UdKIdWQUY6IXx3KB4ijpRDqyLSehl9+0b9P61HRiHVkPHQy+/at+n9aOjEOrIb+ZV9+0b9P60dGIdWQxfQ+/H1mz5UdGJPVkMHRXEOTfx+dR0Yh1pEaujOID6qD61PRiHWkN/N/EBshHxqOjEnrMano9fj/AAU+pqPLxJ68hn5AxEGerT4UeXiHXkSW+B4hsGkDvM1Hl4k+Yl2CKOiV+qJcbQP3R8zTqhBCuvNhCx9nwUQq6dU7Gyfq+g0p4wjHZFcpyluzYWGGtMiG0BPgKYUt0AKgBUAKgDxVAHgPOgD1RoA8SqaAPRQB7QAqAFQB4KAPaAFQAqAPCKAMtj/RJC5WyAlzcjgaSUFJEONwL0Q6Pu/Si48goDYhI5niainDKrAlY6CWxVhI5IoA9oA8igBRQAooAUUAeZRQB7loA9oAapM0AJKYoAdQB5FAHtACoAVACoAVACoAVACoAVACoAVACoAVACoAVACoAVACoA8VtQB42NKAHUAKgBUAKgBUAKgBUAKgBUAKgBUAKgBUAKgBUAKgBUAKgBUAKgBUAKgBUAKgBUAKgBUAKgBUAKgBUAKgBUAKgBUAKgBUAKgBUAKgBUAKgD//2Q=="/>
          <p:cNvSpPr>
            <a:spLocks noChangeAspect="1" noChangeArrowheads="1"/>
          </p:cNvSpPr>
          <p:nvPr/>
        </p:nvSpPr>
        <p:spPr bwMode="auto">
          <a:xfrm>
            <a:off x="155575" y="-1295400"/>
            <a:ext cx="7010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xQTEhUUExQWFRQXFxwaGRgWGB8cHRwdHBUXFxwaHBscHSghGh0lHBcXIjEhJSkrLi8uHB8zODMsNygtLisBCgoKDg0OGxAQGzQkICQsLCwsLCwsLCwsLCwsLCwsLCwsLCwsLCwsLCwsLCwsLCwsLCwsLCwsLCwsLCwsLCwsLP/AABEIAIsBagMBEQACEQEDEQH/xAAcAAABBQEBAQAAAAAAAAAAAAAFAAIDBAYHAQj/xABIEAABAwIEAgcEBQoEBAcAAAABAgMRAAQFEiExQVEGEyJhcYGRBzKh0RRCUrHBFRYjM1NicpLh8EOC0/FUosLSNERVY7LD4v/EABsBAAIDAQEBAAAAAAAAAAAAAAACAQMEBQYH/8QANxEAAgECBQIDBgYCAgIDAAAAAAECAxEEEiExQRNRBRRhIjJxgZGhFUJSscHRBvCS4VOCIzNi/9oADAMBAAIRAxEAPwDuNACoAVACoAVACoAVACoAVACoAVACoAVACoAVACoAVACoAicuUJ95SR4kCocktyVFvZEf5Qa/at/zj50vUj3G6c+z+gvyg1+1R/OPnR1I9w6c+z+hO24FCQQRzBmmTT2Faa3HVJAqAKt3iDTX6xaU+J19N6SVSMPedh4U5z91XBbnSy3CoGdQ+0E6fGD8KzvG0k7GhYKq1ckT0qtiYzkeKVfKp85R7/ZivB1u33RbZxlhWzzfmoA+hq2Nem9pIrdCot4sttPJVqlQUO4zViaexW01uSVJAqAFQAqAFQAqAFQAqAFQAqAFQAqAFQAqAFQAqAFQAqAFQAqAFQAqAFQAqAFQAqAKt9iDbQlagOQ4nyqupVjBXkyyFOU3aKM/c9KVH9UgAc16/AfOsM8f+lfU2wwK/M/oUl47cH64HgkfiDVDxlV8lywlJcEQxq5B/Wk+KU/KoWLqrkl4Wk+BKxi5P+KfIAfhUPF1nySsLSXH7lm2xa4B1cnuUB8qaGKrLdiyw1F7IMWfSBJ0cGQ8+H9K20sXGWktDHUwko6x1LGK46ywmVKzKOyU6k/Id5q+pWhTV2U0qM6jskY/Ecffe0nq0H6qd/NW5+Fcyti5z0WiOpSwkIavVgwsetZLmk86mgkelieFQBabfNuQoKUmTEj8athOVN+yyqcI1FaSCf5/oQCFoUpQ2KYAPjJ0rpU8Xp7SMEsE7+y9Abe9KLh4wP0SOSN/NW/pFZq2MlLSOhpo4OEVeWrKCWTude+sTbbuzWklsP6sVFiTwtcqiwXGFqixJPZMKmQSmOI0+NPTuhZtWs9TRWOPrbMLVnT37+vHzrfSxUo6S1Rgq4SMleOjD7+NsobDhWIOwGpPcBW6VaEY5mzBGjOUstjOXnS9xRhltIHNep9AYHxrFUxz2gjdTwK3myhdYtdOQS4Ujk32fXj8ayzxdWXNvgaI4WjHj6lRNw+lU9a5HLOrzjWquvUT3f1LejTatZfQnPSG4Qf1hA+rmAPxImrY4uquSt4Sk/yl0dJbnT9X/KfnVvnqnZFPkqXqep6T3OY6IIH7p39aPPVPQPJUvU9Z6Vvxqls+RH/VUrHz5SIeBp8NlhjpY6d20nXgSPnTrHy5QrwMe5bHSkiMzW/Jf4RTrH94/cTyPaX2LjHSRo+8FI8RI9RNWxxtN76FMsHUW2oUt7lCxKFBQ7jNaYyjJXTM8oyi7SViWmFFQAqAFQAqAFQAqAFQAKxXHmmTlPaX9lPDxPCqaleMN9y6lQlU22A56RPq91KEDvkn1kfdWN4yb2RrWDprd3HtY66NVFBH8PyNRHF1OQlhafA5vpA7OqEken406xcr6oV4WFtGMvekTiuyhOU8xr8Y0qqrjntHQelg47yBBZKpKs0nj/WsbberNacY6I8U1BgClfoMpdxLbUOBocZLdApRfJEUcTp/c0KMtybrgssp9eFOkI2Ub15efKnUjiCQBtoeB46a71LTGjlSuyG7UontExwEU+V22ETRXQkcqjpVHwNngi2j+9ah0p9iOrHuPUnupHTmt0Sqke47q9JqckuwdRdy3bs8ToAJk0KEt7CyqLYC4sCpzMmQkaDvjc91MoO+iGU1azBSrfXYbzv8d9T30zp1Hsh1Ugty7bLKef30iw9VbIHVgwgy9J5U3SnyhXOPcsot8xmQBI18TR0ZC9VIlFiftCPDajou5HW9CQYerhCvAx99R0nwT1lyVrh2OyATAkjbedz5VW9XYsW1yi8hayNIjlTWb2QZkuSRu1IB/HerFTmyt1Ioey6lO+h5mkdOSGzp7FpLyTEEGeRpMrJ2JyUnlU2E1IriwSsa7Hh/e1Rk5GVRoqMABa2pko2PMUWGu7KXcnJiQOIpW+CFqJDUnKKN9Ab5JrQjOoAe6NPKni1ewsk8quUbFyVLJ3nSlTuPJWtYvtuJ3Og2mmSK5XJmW9czasquaT8qaN07xdhZNPSSuHsNxZQgPQf3h+I/EV0aGKb0n9TBWw63p/QOJVOorcYz2gBUAKgBUADMcxb6OEdnMVKiJjYSTMeFV1KmSxooUOq3rsDrrpIChQSMq40MyB31W611puXLBtO72M4ljYiCSdTPDiY4msMqU2zarLQYtUHVJV3/AN6CkVF31Jb0J2LkEdkRr/TanVJW0KpN31JDdgaKUkDv1PoKjJFaNi6vZFdWJtA6BSj/ACioTpLZXG6dRjPzhUk9lKR4yfvqevb3UHlr7sd+chO7aD4T+FSqze8UHlrbSZGvpOjiyAOYUofjUOqrXyolYeX6ilcdI7cx2FJB4hU931qRTi/y/cuWHmle6Kz+LqSP0a5QdQSDm8IpJav2S2FK+skD1dIXQdAPTx8ddasTkuwOjB9yxaYi8tWZY7O5kR/e1HXkmLLD08oQXftRJB334VpVRNXaMLg72LFtcJXGUKPgkkeoFMpJ7CtNbkwzbFtfmk8OWlLr2I07kLup2PlPnSONx1IrvXBByidudQ1rYZPkoXF4rbN5RPl30XaJsmVC+uQgDN+6APQxtTKo1oMoJ6ky7IpEuLCO4GSPM/hTtu2pbCHzIXLxpAkFR14GouPk7kVxdOL7TKyOadtuRqJRb1REYpaMhtsWVPbUsK55j86xyjJO6NMXF6NGlw3HF6BSpMaEn4E8u+nhXezKauGT1iHE3epKw2k8Y1M6+XHnWhWTu7GFxlsrjBdJGwnvP9NKM9tkHTb3Pb8svp7cJWBorae41OaMtJkRhOHugDqjESYGgJMn05VF9LGqMNbs8dZyiQo5h3x8KVrsXRs9Gipc4vkHaTOvD754VTfhkulbUuWuNq0mQDxmY7jNVqS2CVDS6LrLgU6VlSRI1jnrr3fOanJFu7diltxjawRBbJ0VPgPv5VaqMG9GUOpNbjS4kHTXbbfw5VPQgt2HUk+CS3uWwSS2ZO5zGhdKPH3Iaqvn7Edwq3SmUqiPq7/dUxVL8qHSrN6gj8pIzQQcvA/MCozpOzWho6Mrb6iurlKNe/bXjyqKqS4CnFyCmCY4l2EEEKAMSd+6oi01lsVVqDj7V9DVYFedstHaMyfDYjyIrpYeeaHwORWjlkHKvKhUAKgBUAYj2luEfRyOa/8AorJin7p1PDFdy+X8mQ/KUb1nU7HTdNHqcTMnWpzEdNFoYrAprsR0dRzeIAzrS6MV0mNVCuMVW6SfJNrcFW5tHfqKR6H+tR0X3JUogh5T7Z7QV4jUVXKmWJot22JpUIOivT4VMHbRiTp32Mtjl+7njI5/KY+ArRGmpbszzqyjoky21cKSkT2QOKtPgdTVDgrmpStFXLDanFe6hR/eWIHkDr61ORkqTex4916dSDHd/SjpIM0kenE1NJzaAnQVKp2WglSay6jrHGluKIQlBVudB+NPmaM0YRk9Ay2q7Vu7l/hNLeb5ZZ0qa3ROb68ZSVpfUcokhUKHoaZVKkXuEqFGXBCx7QbxPvIZWO9BB+CquVWXKM8sHDu0eN+0a8dVlbtWfEIJA8yqKl1WlwVrCq9tWXE4xeL/AFi208whCR8YpFVmzQsJTjuOfu0soLh1UdBO5NCTvcsstuDK3r6nFFSzPdwHhTJEt9igsk6Cm0Fu2FsMZUlHjUXJQ1yyKpJHwqmaT2LEVShSDoTHKs77MsV1sbzDm+vt0KmFgRPhwPwq2ms0SiraMii4/l0UozxA0iKaw6guEVH70cCKlRSHUSm7i0aT6UZuwOMSi/jCuBjSltJkZktgH9LW45BUSAZjwqXFJFSm5SNRh0KKQogJ3UZ2AEknwE1lUHKVkaKlRQg5Pgr4ZiiLlDikJyrQonKOLZPZVvuNj3xzrVicL07NbHOwHiPXbjPccu+WkaFSeWtZctjpNp8BLD8Vdy6wrkSPlvUXs7CdGL1GP3q1bmfgKvyjKCWxGDPvGjQmwg+gbamotckjeeKtzpwHChxsB5bPFKgoaEVVLuNa+jN9gt0V3FsofWQ5m7iCgR99dLBu8Wzz+NjlnlN1WwxioAVACoAyntEtszLagJKXPgUn5CsuLjeKa7nQ8Nnao13RzlxjfQ1iys7WZELeGqWoAGAePIUZXuK2gzegIGQJGUDQETPf41U73Iir6gZ23VBLStN1JOpA5iNx91WKb2Jd0RtXKk/W+HzNQ6rGyllGKlPEUdaXArpx5PHcc03T4RU9SbFyRWwMfxJr6yBPMKj4bVNm+AckuSJbqFwGitRVplBIM+RintDsLmbD2CdH2WCVr7TpEqUpRIQkanVR0HM092/Z+yKLRp3n92/2GDpOt5ws4daquV/bIIQO+NIHIqUn7p1xw6WsjlVfEpzdqa+YTGHY9H/hrTwJT/qU/SplPmcT3M30ideZEYjhwSrXI6ycqSeAUQVJVrwkGKV4eLejB4+slaauQYHgGJuIbuLexbKVCUqlAkbTCngY8RUuhTejuJDE117USxj2LYnZ5DdWzDWecshKpiJ9x07SN6Fh6bGljsRHdl/DxjTzSXGrJlbbiZSTkEpUN4U8DBHMVHQpErGYlgbEmMQZeZZes2EuvGG0HKrNqB9R0gCSNVRx5VPQpvuQ8diU7GjRg2NgZRZ2wHIFA/8AtqPL0hvOYoavCMcAn6GwY4BSP9YU3Rph5vE+hmMcx94LCHrXqrhJAyrCssag5UGD2lRCsxECo6EV7V9CJeI1rWtqGD0axT/hbb+Yf6lcT8d8L/W/+L/ot6uM9DO4ji1xauqacZt0uIjMAkmJSFDULjYiuvhuhiaSq023F7cc2KJ43EQlZs1Fvh2LqQki1twCAQDAOonUFzQ91cqfjXhkJOLm9NNm/wCC5VsY9dDP4t0ku7dxbLrdulaIzAJJAlIUNQuNiK6mGVDE0lVpXcXtxzYqnj8RGVmGxgWKrAP0W31E6kA68x1mlcifi/hSk05vT0f9GhYjG+hAvHcSt3kWfVWwdXGVCRPvbSQuBtOvCt9Cvg54eWIg3kV7tprbf4/2UzxeJzqLtcvP4Ri6yVG2tpO+o/1K5/434V+t/R/0XLEY1aaA/EMLxJoJU5b24ClpQO0PeWoISP1nEkVbR8T8NrSahJtpN7PZK747CzxWMW9iYdGcU/4S2/mH+pVf434V+t/R/wBE9bGegJtm3Xi+0tpKXmVhJDYPNSVA6kaEDWunLpunGpT2lqvmrluDxVSpKUanBAz1bbobbQq6fMjI3OUHaJAJXHGNO+iVOMYZ6sssfUip4haWWkrsO/m9iqm1JFqy2FpKTCk5gFCDqXDEj765y8a8Kpy0m3b0l/RRUni6kXGWzGY30Rdw9i2u2gS42kC5RMjUkkkg+7rkMcAk8DSeHeN08ZiqmHm/Zb9h+nb48r5rsUyoyoqNSO63AOM30KStGYtuCUE+MFPiDIrovDtOzOvTxqnFNBLCr5SW8ywQPqiNSeAA3/pNZpUva0OhCp7F2WG1qiVwj+Lf+Ua+sUZb7sbN6DFZV6ZlnwAA++pvBEe0yb6BxSrXkoR6EEj7qXPF7DZZITCSZB0I4UNkosttwKobHRoOil2Q+ygfbUfAZQD8YrfgL3ZyPFErxOq10jkioAHY3iXUNzoVHRIP3nuFV1J5VcuoUupK3Bi7nGHSSetXPcogeQBisbqyfJ1Y4eC/KZ/E8SWZClkz3k6+dVOTe7NUKcY7IBuLUToo77UqkOwrY3oaRClErPA6kRwjhxoc29ELZF9zOtEqbzJ+I9NRUZJrUE430dga0G0kLSHDB4KBHqBSa32H1fIxWJpR7iEp8Ea+pE095cC5I8klheJdJzpSTB1gAggTrG48aiFSSlaWoOKteIJGKlWjbY8TpFabsTNfYjUhDiwlZzc40FQ5hlT0NTgmHsfUbQlQG4SJ1796VXbElFQ2QN6RWZurxnDWITnhdwoDUD3tTySjtRxJTW6hBRWY4ePryq1OnwjsWCYOzaspZYQEITy3J4qUeKjxNWlKSSsgPiPtAw9h4sOXADiTCoSohJ5KUElIPnU2YrqRTtc557TukoxC4t8PtHAtpS0Z1o1ClqIywR7yUJOY9/8ADUpW1KqklJ5UdjsbVLTSGke62hKE+CQEj4ClNCVjhnT9asTxlNq2qUoIZBGyY7TyvLX+QCnWiuZantzsju7LYSkJSAEpAAA2AAgCkNRzDAz+UMfffIJasklpvlnClIk85UXlDuCal7FK9qpfsdExnFWrVlb7ysraIzGCdyAAANSSSBUFraSuyt0c6SW98guWy86UmFSkpIMTBCgDtRaxEZJ7GX9q1ghw4ccqesN82nNxyFLi1jwlCfMCsmPqdPC1Z9oS/YnKnJfE0tfJLHSOM9G8NOI4s8+oEstulZPA5TDSfPKDHIV9Dx+JXhvhcKMX7co2+vvP7/U5dKHVrOT2X+o7NXzw6hxfozhP0/F33Fwppp5bip2IzqS0n/lB8Ekca+h+IYvyHhVOnHSUoqK9NE5P7/VnLp0+rXcnsmdX6QYsi1t3H17IGg5qOiU+ZIFeIwODni68aMeX9Fy/kjoVJqEXJmI9l2DrdW5iNwJcdKur00g+8sDcbZR3A869H/keMhShHAUPdja/y2X8v1+BlwsHJurLk6RXkDcYD2w4h1bNsJ/8wlZjiGwT95T8K9T/AIrh+pWqv/8ADXzlp/Zjxk8sV8TeoWCARsRIry8ouLszWji2IYRdOYpeWtsooS8qXVfVDagF9o7xKiIG+3OvpOF8So4fwulXq8KyXLa0svp8jlypzdaUY87nU+jXRtiybyMp1I7Sz7y9/ePmYGwrw3iHiVfG1M9R6cLhfD+zoUqUaash1v0ktnLj6M24FugKJCASEhMTmVsNSBE0s/DMTToeYnG0dLN6XvtZbgqsXLKnqeY/jdoygpunWwlSSChWpUIgjIJJHDapwOCxdaSlh4ttPdaWfx2CpUhFWkzj2APkuvsWwcVbLUpTa1JP6MgdkqjQAgZTOphJ4RX0yVOU6MXXsppa2fJlwNedOramtGaFuwyiVOmO4VjVNHpszQIxjD5SS0VlQ4HWflVijErqKTV0Q4fhzikzCkqH2uNK4X4CF7a6Ms29wrY7jcK0NUOmi6My/buEmCnU6SN6jJLYZstHD3PsnyFQ6bIzx7mh9m2HFx1VwoEISMqJ+JjhXWw9Lpws9zz2LrqtUutuDpdXmUVAGM6bOS4lMxCJ8yo/IVixLWa3odTARtBy9TGXpKaxt2OnGzBirdSjrpPDcnwHzqL3ZLY5dsU6SlvmVLSFH46UyptvXQR1Iomt8NaI0UpK+BzAg+EaGtEaaWiKnUe/Bd6MtvNOu9cqWyAE95neOGlEdHqRK8tg6WWiZ0nnsfhvTOEGRnmiu/g4UZSQruI/Ea1DovhjLEW3AN4lDeZDiSgK0zIBMjkTMis7g4u7Ls+ZaAx2xtVDS6ydyoH/AMgKsVmUyb+BVX0fa3Tdg/50f91Tm4t9hcqvfMWsHYNs8HS+kiIIU8iPIDvihN8IPZTd5XDHRm7SjpBnWoZbhkBs8CS22AJ8WlAeXOujTd6aPPVbLESOz1I580+0bow5Y3a5ktOqUttZ4gnMpJ/eSTHeIPGrIsx1IuLNB7DcFLl4u5I7DCSASP8AEWIEeCc38w51EmNRjrc7L0kxUWtq9cET1aCoDmY7I8zApDTJ2VzkvsLwku3D944CS2MqTwK3JUs+ITH89NLsZ6Ku3JnUemmMi0sn35hSUEI/jV2Uf8xHlNKi+TsrgL2PYKbfDkLVqu4PXHjooAI1/gCT4qNSxaUbRDPTPo0L9gMKeW0jOFKyAHNGwM8Jg+IFCdhpRzKw3BMGtsKtVBGYISCtxZBUpRA1UQkchsBUbgkoo5d+dBxTGbXKClhlSy2DuYQpRcVyKilIjgAO+uZ43Pp+H1X3SX1aQlKWesjpOO33UWzzv2G1KA5kJMDxJgV82wVDr4iFL9TS++v2OnOWWLYG6IYSnD7GXI6zKXHjzURMeQhI/rXR8Uxb8Rxtoe7fLH4f7qVUoKlDX4sL41fFm1deI7SGlLga6hBMetYMHQVbFQpX0ckvlf8AotnLLBv0Bfs9wD6HZoQoQ6v9I5O4UoDs/wCUQPGedbfHMf5zFylH3Y+zH4Ln57leHp9OFjIdLrhWJ4i3YtH9CyqXVA6EiM50+yDkH7xNd7wynHwvASxtRe3NeyufRfPd+iRlrN1qqprZbnSVqatmJ0Qy0jySlKfkK8glVxVa28pP6tm/SEfRAvoViS7m3NwsR1rqygckBWRA9Ez5mtni+Ghha6oR/LFJvvJq7/croyzxzdzB+29cu2qZ2Q4Y8VNj/pPpXqP8QjanVl6x+yf9mPH8HQuh1wXLG2WTJLKJPeEgH4ivJ+LU1TxtWK/U/wBzbRd6afoEmrRCVrWEgLXGZXE5RA9BWSVWcoqDeivZdr7j2Sdzm/TXpU7cuqsrJQCAD1z0wO9ObgmdJGpOg7/aeBeCRpRWKxK1/LF8er9ey43MNetKbyU/mZPAMAvESpK/owcTlJBHWZTBgJGqZ00lJ0r0mKlhqllUWazuk9r/ALCUMFiJax0vyJdqxbqOe3cdVMlT/wD2JOvnNVyxFRq0bI6FPw2nDWpdhm5d663TcpWtCAQkte63oSJSmNPDas0nKzUtzo0oQTvDbsWXH3G20lr3lH3t4SANB4zv3VXGWhpkm2RfT84h5BV+8kkKHn+FKsyYZewQtGmRBBWe4zNXqRFpHuN4KpzVAQiBKVlRBPMEGZp1HMVZ7AI21wynOtIKR9ZEkD1FLKn2GjUtuaTAcfDkJWe4HlUQn+WQSgvegbrorcwpTRIj3kx37/H766FL3bdjiYqFp3XJpqtMwqAMl09tkpb+kEwECFRuQT2QJ4yfjVFaip6miji3QTuro5td4ugpzJVCeZ3+/Ssc8NUW2xrp+LYeSuBnMRQZId3ojQaLXj6L/MAMYfWrREq/hE1ppUlfYy18XFqykZyzvXG1kpcUhU89J7xtWrKmtTJGrKLumaaz6XOn9aVKA+s2QfVKvnVEsOuDbTxsl7wfsek7Z2umweTqVIPrBBqiVOS4NkMVTlu/4DVvjC1DsOsOfwOpNL7S3LVKnLbUT1w+oQUSP4gRRnfcbLHdIBXuFOOHL+iQTtmUPukU8bblFWS5aRnn8Lt0mFPF9cxkYToeJ7ZEEfw5q1RU/gcWriIfl1fwNl0f6EX74BZtm7Jo/wCI7+sjiQCM8+CUTz406jFb6lDlVn6Iy3SayNpeLaS8p1xlSZdIynOAlUpGYkBOkSTtVkdjPNZZH0D7OukC76xbedSAuVIURsopMZgOE8vGkZqhLNG432mYYh/DbkL3bbU6k8lNpKxHjGU9xNC3CorxZU9kmDC3w5owc7/6ZU/vgZR5ICPjQ9yKccsTOe3rGMrDNqmZdV1io+yjQDzWoH/LUxErPSxsPZ1gRs7Blpf6wgrX3KWcxHfAhPlUNlkI2jYyvtWeVdXVlhjeodcDjoBg5ASPKEB1XiE0LuJUd2onTWmwlISkAJAAAGwAEACoLjl+L+1ZbWIqtm2UPMJcS1IJCyqQlWU6gwokARrG+tNbQpdW0rHUiJ3pS445gOENsdIbttuAhDSnEgbJ6zqVFI5AdYYHKK89/lM2sAl3ml9m/wCCMNFKs/gdFubdLgyrEiUqjvSoKHxAr59TqypvNHfVfXR/Y6DSa1MV07xUrubSwbiXHW3HTxCULCwPPIT/AJe+vReDYVU8PWx0/wAsWo/Fqzf3t8zNXneUaa5Ns+yFiDtIPoQY8NK85Cbg7o1NXM57Qekn0K1Kkn9Mvst+P1lHuSNfGBxrreB+G+dxKjL3FrL+vn+1yjEVenC/PBU9mPRw2tt1jgPXvwpU7pT9VM84MnvPdWj/ACLxHzOIyQ9yGi9Xy/4XohcLSyRu92E+mmAOXrAZQ8GUlQKzkKswGydFpgTrx2FY/CcfTwNbrThmdtNbW9dnxoWVqbqRy3sEMBw0W1u0wDm6tCU5oiSBqYkxJk71kxuJ8zXnWtbM27dvQeEcsVE497X7nPiGUa9W0hMDmSpfqQtNe/8A8XpZMBmf5pN/Sy/hnMxjvUt2OsdEMMNtZsMq95KBm1mFGVKHkSRXhvFcSsTi6lVbN6fBaL7HRowyQSAntO6RG2tw01PXvyhOU6pTspQjWdQkd57q6X+O+GrFYjqVPchq/V8L+WVYqrkjZbs50Et2reVRACDmWr7TkfEJnKkeKok17qpKVSWhpwdCNGnnnuYjEekjy3CpKyhM6AfjzNWRoQSs0U1MXUcrxdkFLDpk6AEvgOt8xGYeR/pVc8LH8uhfTx81pPU0Kr5q6QENXOUfs1AIPpx8prO6bp7o2qtTrKylb7GhwAFpPVvgrRHZWNSnxjhVDdpN23NCi0lZl696kCUKST4zUuUeBk5clBF0tHuIk/aV+FLdktXGYv0pLLClvpSopjq0e6VK2jwAMnwp6SnUll4M1ecaMc3PbucsxHpPdPOFan1pnTKhRSkD7ISDtXUjTjFWSOJKtOTu2EmukrxLHVhKSlISokZs6syiVqnuIEDlUyoQna6Ghi6sNpHYsLxdWVDgICkpCiBpwk6cKxyl06uVPZ2Ok49XD5pLdXOn2NwHG0rGygDW44xPQAE6Y4Wm4tXEKBMDMADGqdRSz2JjCM2oz2OJXmCpyjVQnXWNBOlY415PQ2S8FpLVSa+gNGASJSrMCYp518i1Mc8BG/szv8ie2wJaTObLVccfleiF8hfn7GcxDokUJUoPJOs6g+lWwxWZ2yl7oKK0Zm/oq0qgpPlWpMpsTM4YtR1GUd/yqGyUm2e3WHFJ0+NQpXGcGi+xgWnvK8tKqlWSLo0G0XLHCHGlBSDqDIOx9aV14vRiyw0+DW4RjK7G5bv0oJbWSi4bETJkqyztPvDXcEGAaupVFNZexinCVKV2j6FtLlDiEuNqC0LAUlQ1BBEginLipf4FavKzPW7Lqh9ZbaVH1IoIcU90XkJSlIAASkDQDQAD7hQScf8Aa50+acZXZWiwvPo64k9kAH3Eke9JiTtGms6NFFFSpwjpvRXEG37NhxqMimkwPskJAKTyIII8qUti7ou3Fi04pC1toWtBlClJBKTzSSJSfCgmyBPS3pZb2DWd5UrI7DSYzr1A0B2GupNSlciU1HcwHsfZcvL26xJ8gr/ViNsygkmByShKEjXiamXYqpXbcmddpS8E2fRizac61u2ZQ6CTnSgBUnczEyZNBGVA7ph03trBCs6wt6Oyykyok6Cfsp5k8JidqlK4s6iic89kbq7i6vbp2C4vLJG0rUtRAmSAMqQBwEV5H/L6lqdKmu7f0SX8sswWrlI6TiF6hlpbrhyoQkqUe4fjXjKFCdepGnBXbdkbpSUVdnIPZ7cLu8XVcLAnKtZ7tA2kDwBA8jXvfHKcMH4UqENrxXx5f31Obh31K2ZnZlqABJMACSTwHOvnqi27I6dzlOHN/ljFFPKE2ltokGYUJOXu7ShnP7oSDXuK8vwfw1Uo6Vam77bX+i9let2c+K69W/5UdE6R4wi0t3H17JGg5qOiU+ZIryeAwc8ZXjRjz9ly/obak1TjmZg8J9oV45cWzS7dpAfKSk9qSgnVQGbkFb16rGf41hKFCpVU5PKm+N+OO5jhi5ykotbnT68QdA4+cOF50gdES22sLXH/ALTTaYPisJHrXv1iHg/AoNe9JNL/ANpN/tdnNcFUxPw/g7BXgDpHGcavVXWKOvIW0n6KUoQl0LIVC+qnsD9o4OI3TyNfSPDksBgacXFvqXbtbS6zctflX7+hy5yc6zknt3KOLYOVkpuGkJcyuqT1ZVoWnurUFJUT705gQdo56bKGKpVYuVK9ll3trmV/ts/U1QnUqTUavr9jGYhgB3SPWtcKqe41SjbYCKtVAlJEEc6vWpmehIpgkwBpzNS2iL9yVq7fZI6t1xP8KiB6TSOMZboshVnH3WGbTG7tSZNyoeIB/CqZU6afummGIrfqDOGWVxdyPpJBjfYEzxygRVblTg/dK6tWtzNsEX3Rp9KylYlQ0Osn48KtVeK02K3Sk1fcgThbid0n0qerB8lElNcBXD8LbVGZBmdSJTp5VDqNe6U9SWzN4VJUkaElQydkwYHZGoMGQImsUoWkpbs2/iFXJk4NWx0rdZQlsIRCQBsSdp17W9WyxUouz/37lGf0LY6cOfsU/wAxpfPP9IZzbkV0RzMXHQW1W4XFJJJMxOlFiW29zNdK+jIaclogIUNEztESR3fOstenHflkqdjn2JpfS5ASCAdRx/3rPTpw5GWJd9SqQ4e0tKwO8R8Yg700opbHXw06E+EP6tHBPr/tSZ2dNUab3Q9KEcgD4U3UY3lqXBE9boV7wBqVUZXLCQY5hsITlSTpMT31PV7oxy8N1vGQ1al7Zh5UjnHsVywNXiQd6NYY5dKUg/qViFk6CP3eagYPdFPTm73RhxWHjCNpyu+wKusXvLNleFZiCH0ltaCUqAzEwgp1hS8p7u0NeHRTUlmOO3KPsBx/EsWYQCcSQEFRQOtT2iUzO7SiRpvNVRrRfBfChXk7RYKxVTzyc13fPPIj3WxCPOYT3e7SSxDW0fqaoeHSk7VJpEVndpaBSy2lLahCwe0VjaFE7jU6CBWSdacnds7NDw7Dwg42vckw4OW+dyzu3LUAZlIXqjcAa6g8BqknvrTDFX0kjk4jwx0n7E1b1L/5bxR1tSvyklTQ3UwiT4AhpJJ8DVsq0VwYlRq8yRmrdNs6pYWp5xak/rl6lMEEkJnWdRqoxNLKu01oTUwqhBybLlniAt05Gb+7bRJOVCcok7mAvfSn6rfBmi0tmyf85HP/AFK+Pl/+6nP6E5/UpXeNqc0VeX7s8MxSPMZiKHO3YaMZVHaN2XLVlq3U24nIpU5lKJLi+/UgICvAEjnVFSo+/wBDqUfDlbXf1B+HJKFKQzePIPvKCAUT3wHBmifjSVlRrJSq01K3dJ2+xinhZ0ZWzFq/ZWUqS/e3CkSAQoEpJjON3IMRPdVdOOGpyUqdKKfdJX/YaOGlU0dT6kFnaIaJLV2+2SIJQjKSORIXT1qlKsrVKakl31/cvh4XUWsZl9LDjwUj6fdLSR2kmSCDoQQXNRVUKeFjJSjRimuUl/QVMBUivaqbiawgsShN9cMiZhKVJB4T2XIO2/dV1RUKrvUpxb9Un/DFh4dUcbwnp6FS/ZSqA7eP3ASoEIXmgnuzLMcp3iaKao023Tpxi+6SX8EVMDOKvOWgUVY9e8l9T62HQkJAbSIQAnKAlUiNCfU1FSrB03CUcye99mZHG8rxZJfMPtlI/KF0Uq0CsxAnl71ZI0cFK/8A8Ef+K/od5lvNg5jDXG1KWl67SpzVS0DVc9qSUqk6mdedaKkqM4qM6cWlsmtF8FYvpYSMtVVtck61z/j7z+Y/99UdLCf+CP8AxX9Gz8Lqf+RlG3sW2ySh90ExPYTrC0rG5+0lJ8q01K0KiSlBO230t+zaEXg8ltMtDE8q8ynXXllBbSVgJCUkonbU6IAqqMacINU4KKert/vqRLCOj7cpXsRXSQoarOnLjrTRdjDPEMA3bHIb/Gr1JEU1UqvQiaw4nc+lS6qOhT8Pk3qwg1YJiAkd541U6rOhTwUYqxNa4GhRgrSgfvTH/KDUqebkmeDUVe1zUdDyGlLaSoLSBKTrG+pAOoGtVTlaXcwY2hGEYyWncZ0xbJWhzdWXXyOk+vwpM1wwdGM4O/czjC3CoADQngr+9KaWVIrqpQZprXDbgQU5VSeyTp8apy3atp8CrqIsKafSW0vQjXdJzRrrlImT3VphScno20iYUXV92KNTd3DS0OK6tLSQlUuq3mIBAnefM1pdGEndrUtlhY043k9SladHipCFF92SkHc8QDTdGn+lGKx1WrCRUAZH2gJUkMuIOoUUlOmoInjyI4c6zYluKUkQzP3NhkAUP1igSe7afjWGtdLbclJIA4yXkEkOBIQkkggqnugacqWEVs9yJTaMOvpAhBUV22idDlcIjjBTljiPXetvQclpL7F9LGVKeiYTsb61ebSv9MgqVlAKAoTsdU8NRqYqp0Zp2WtjoU/E6r4uEW8FC82RySOaY+MxVNx14xH9P3/6B122hl1LTzmQqE5gkqSOGp5TO008YuSuh/xaHZmswvo2hBl7KsHmNI4RPGoi1uzNiPEJzdoaGjZbCMuUQIERtt8qvautDnuTb1M50qhdwhzq5cbBLagYhRRHaEagEJUORnmZSVZwunzYqkk2mN6Q4OFJaDhJCRAVxSSdVa6EHiPlWenWlTaa2Zpp1HCV0U2bFy0cKHCIOyhsrkCD+NdOFaM/j2OiqtOtGz39Qo3hluTmDaUnmjQHj7uwolTjLUplh2vdZTxzBcwPVLCCdFBQJSpMapIEx40vQiUPD1eBYG0m3aSyrKAkfVB115lI4mllRm3e4rw1b9P3RHdYbYunN7iuaAZ8YAg+dZ5ycXYqk5RvGRBa9FWgoZnOtbJjMk5VD+JIildezWoistkvoCcQ6KPNurbMGBmbJV+sTPDTQiRI76vs3ybIYilH8n+/QGP2hbVkMJXIABIEk66HlAOu2kaUuVst/EYJe6eY/j6gwhjrUvBomEITITO/6QJk+Bq6MHJJN6FHnY5nKMdX6gi0tHTkePZckZQO/QDvmfjWlUo5HcmUJVI55G2SXACXWikJ0cEpWiOeh4A8tt65Mlr7L+BiTI8CZsXUr7BASdSFqSESdACDERH96VbJyja+rY8ako7MsWK7Vu6yMqdczHKc6UlKd9A5IJ1gbHhrUSi8t9iypiJzSUmaHGcDD6EhsHrEkwAoCZGskg7QKpi9dCyjiZUr2W5z7HbTqnywScyQlUjgVa6eHlW6hTzxzGrzHWVrBfBFKyhKllXedD5088KnyJ+HprNmt8v+zQMpTqgqESJnXz1qtYSC5YeQjbVsv2uFNKSEFwgQNlFPGAJSQYp/LwTvYSWEjFc/78gs50asEArWEFU6yuZ2GxMTTdOC0sJGUouyuvmzM9Jm7VKD1AEg7txHhpvxqUqfobKNeC/+yS+pylDzKbklalJg6TIG3GdqKi09lHNxM1KTcXdGjvsKeWkLtsykjRWQzMxlUOcjgDppWalLiRnpuKequA387Z/SJWNY1SZnwOvqKuyZnZG+liIXsFLS3UpMpBMCY4nwB3PdSOhPsdSE7RzWv8Dy1vEKVEK1kRBGUwQJ5QardOS3E8/Rtu/oaS16NuKElSUjhPHw5+NVW7i1PEoJaI0GFYYhhWkzGp4q7tdBw0qbJs5dfETrbkd8Uh4krGQojIY01Cvv9IrPVdvdK4zaVhjeENOSps5FGRESBxkayBrtrVca19HuDVwvhDko6taFApIB7J1MbgxqPnV6mrZbaFaiaFFu31Z7IKFbg67fjWmKjCLcR4tp3QHwbokXnlKuVyhKyW2wezEmD3mOJ1rXTmpIapUnP3mb5FmgAAJEARVhWWKAKWK3waRm4nQeNLOWVAc7vcTSXh1ilLcIJ/hA27kg8KxS2c5bEooqvFOkhSu1qQJ+qDAMfCqE8yzMSSISmeyASeNNTi5u6RMKMp+6iI2pO6EiRBJAJPdWtUVydGlgYx1qO/w2+oKxTDENAAjIJAAA117hokf3FWOrGGhZUxlKlHLBX+GxosNsyloZvey5ldxMSCeY0E91YqkVa5x73dyhi/Qr6TD6XxJT7i0kRBOkiR8KSlVShuNkfBqejwKmA26AVoGU6zqJE+BifWopWd0WcENxtpIy6ceGo/GrVNbIiwCeYK3CrNoTwPD+lZZqTYMJ3S5a1UFEe6CJPGJPECro0lNWb2JTMbfNPZwq4Jd/dPCe4aU94xdkWOi2rhjDrKUg5ypJGm4jmNeVWKUlrcI1alPRMpXts82orzLW0ZI6v3k+RnOPCDpxq1Vm43Vh/O1VvZ/Ie+VJQlQcUoKgAEQqTwgiZ8qWOJb4D8Ra3iiPAbNanFByYzaDy2njWatNSehjlUc5uXc1rds3Gg1kgAnkNY1rLGKlKy3G4KN5iyFGHkLTlVKQsE6wRmTBIToSPOtF5JkpgvHS2WyQ02pX1c8qjyHHzp6c7sGjLYL0eUSSvKE7kAR3x41tpvPrwX4XDdSWaWyD2GtozlZSISRlSRMHefGkxVSVskX8S/xGvlagvmF3b8NoK8uZJkzOpJMkHvmuZabe5gjNWKNrdpKCk2zSW5zACAT3kAQfOr1mVm2Q534K6rbKStFugQBlCFFIOpkkx4VY4X3YtyvZ9MpC0yG3UglIdVoeEZgBMctzzpXh2ne+npuSp6GSxUuJeLi+qKliSU5gOQ3nXzrdS0jaLIVVrZms6I4ep5vrFICQT2QddOYMTqZ9Koq1mnZMujXq8SZo7uyQ0nVOhIBKdx31llUn3ZLrVOZP6ljDbdtSwCSkEaKnMDy8Ki+tpMVNvkv4hhKWUlRGcA6gACR3d9S45NdyHG5nbW8ZK4CCptXEaafvDgRtrNEXrqVuNnawLxFpvPnDLLzBn306mDzmAR4U2e2ibI1uFreyZabbXbqUlCtmxwJ1Ig9/Gamd2r3/ALF0vcq9IsAD+ZZlKoGYTvGqSB9od1PCpKLs1sM+6BGGgtQViE5SSo7DhB++taxCejOlhcfljlqfU0LWEMXCOsay9r66IMxUzgpFtWlSre190FcKwdTSSJ0iZjTx7vWsM6FSLutTFLDyT0dy05ZAiVrI5ZT+PyqqWi9oTK+SBGHN8pHH586qWV63JcbEQw4BX6MabbxFVzpNvQEiyzZvA6qBT9nKT8Z3oVCdixI9v1qaZU4szwQkndRMJEDTfXwBq+hQlOVmyJQsrhCxw/EEshWZta1QQCIyjjtv5nSuj5eN7rQqzEyscV+0UPOsnmbaP92Tc21dMUGdIbPrGSBuDI/vwpZK6IZkejeGpXcupUJBaSBPiqkppZWiR990YRapW8SVlSu0Y2EEjykDSmcI2tYuo5M3tAq0xfO2pWRYCSMqlAJneYnYacuO1JOWRGlVYydoFSzuy48kkAJKpgaab7768qp6jevAlZu2r+XATvGkrUNATv4H51Vnzy22MMtiVtCYIOu09/GO+lqSi01/vwCKJGlgQOyJ2TVChzaw61IcKbULgKzHU9rw5eFTTVprUbgIY+tDZSs7KlKo46SD5RHnWio1mUhqcHPRGaeLYUCkghUkjkdKrm1e40qbS1Q68vgAI0FVSnLaBow0YtPMUE2hfWV/VEDxPIetTTpt7ltWrGGiJlNJbhJG50B11j5CrGkjm1Z5gI+H0KJaJUkn3SSY8OI8jVqSaMudhBDwcy50QscB99Z3FJ6DbhFWEqGVQ7Ajb4gzSyVmNkGN2y21OpcJJylbZPcZKfChrK/UmK7l7CSV5Sv3o2P4U0Xmlqyy1i1eXAdby5QCAM0Djtp3GtUUqqtb4llOm5ysBbqAgoAFXVKqpR/Y6qWSPsg82RSmFCUkzI+qfDf/AGrnSnf2rnNqYeTu2DrlRcBbbcIIMyNCdIirYq2r1Oe3Z2RPhjLmQpVKimNTy8TRJp7FtKnKexLfF9YCYARyConTiY128KHVVrJmnyU5bkNzZoKQFstkDmrY8xpURqW5J8hLuBW8KHWAltIROwJ2q/raWRCwL5ZusPfOVKUwABGn3Vkm33KHGUXZokxV9aW5UY10B0nvHMDj41GrLaNPqOzM5aXakExrJkidO+idO6sb3h4tHTsGuE3Vrr7wGVXMED8RWuCz0rPcw1IOErMB32CFoAtjUzJHwn+tZp05JKxZTlHaewCvGc2mUp1Jgba92xqFCTL406Vu5XZaKBBzGJjz3q2MWtyiphqcneLsOU+rkruJ4UOLYRw1Nb3ZWuUIWYXKxrAVMeMD8ahKa2Y8aMOSWyUGj+jOQfuiPWN9OdMo1Y6osiqa2NBZ9JwlORY0J1IHDjoaujXmvfQzim7phIX9o+IKkz3jKZHKfwmrHKlU0f3EyyvqBsQQG47QEgTrG4n7+FZ62GhGOaJoVOLV7D7bEUR2Skkb6z/tWdXS0Ko0EgqzcLXAAknaO/ShKctCxxhHUjYZTc3rbQAWi3JUtYMpzkDsiNDliCeZI4V0qFLIvU59apnemx0QCrykz7/RlClKVJ1JPqZrJLCQbbJuaGtZAqAM+5hKm7jr0q7EQUwOPfuaW1ndE3DZSFp1Eg8DTEFa9wptxstlICeEDaoaTVmSm07owV90VuW3P0WVYGs7Hfnt8KpdBcFvWdrNAm4xJTCiHm1pOuugE8++qfLtMW0G7jkY2yGworhRJAHHSNY4DUa0vQs9gajf0I0Ym1MhxObecwmms1wXLLsglb47BmUnv0/Ckau7/wACul2IsRxZLpGaIGwH306aQyg0D13jfdQ7NWZLjfQV640W5zgngPHcRwqtRylcLqR7heIQMicvEzTX4JqJbjrvcKJzBJnQQZj5TVcoKLMkhAJVqjidBO9L1LCZQng2FpSpTiyCT9XkRQkt2XRirF+6vEk6a8CR6UOzdwbBuK3IIAHvj0A2ocUy6jTzavYqfSSD2YiANeMADy2qcsdi3oK2o3rMqRG/9+tbE404aG2KjTjoD3Gyd6yT9p3YvUYkoUNqr6aJ6jZIlawI0/H1oyIpyRcs1j1bqiEjkI+JNSqaHUnHYhUDTdOJPVkMU2ONTkRHVkeKZ9KnKLnZLbrUn3YqHBMSaU9z24Qp0yslUbSTA8BsKlQSJjLIrRJbeySOAFTZEubDeFXXUGU7HRQ50LTYrnHMtS4rGO0SBIOhCuE7weHOgTp6FW4uwogwBH+9C0GjGxWziNanMPYYuDTXIsQG3Eab/wBKm6IIEsA0ZkSkWraySIJ4nlSslHqUCTAGUaHxP4CqrXZbeyPBa5oSNQPP0qbcXBSLLWENgFaygBOsmNOeu1QoIHUaHrxAvRbWXaUrRx7cJTxynYqPMaDx22UadjHVq3N50dwNu1aShAAManma0GcK0AKgBkGgB9AHhFACNAHtADCnWaAIrqybc99CVeIoAHp6M2oVm6lM+FAHrvRm1Vuyn0oAoO9BbNX+EB4UAULr2a2qvdzJ8DUWRN2Arv2SJJ7LpjvosguwZf8AskdB/RuZvEmiyDMyrb9Brm1UpZSVjLGhJjUGY8qrqQutCJNtHrL6o1GvEVma01Kc2o63uVNkBtHWqWYSnaNN/uqKVLM9diyL0Lpw+/VI6gajWToeFWrCU076jXLWFdEL5AJlEb5VEn0JOlWyoxl6A3cX5iXau0t4BR1IG331PSh2HU5LYX5g3XB4f350dKHYnqy7jVdA7z9qP786OlDsHVn3PU9BryP1yfSjow7B1Z9xg6FXh2dT6UdGHYnrT7jT0Lvf2iajow7B1piT0IvZ99NT0odiOtIevoDekarRU9KPYOrIhd9n94BIcBPIVHSiHVkDXui98j6qz4R8qOlEOrIdb9G79WyFD+Ij5UdKIdWQUY6IXx3KB4ijpRDqyLSehl9+0b9P61HRiHVkPHQy+/at+n9aOjEOrIb+ZV9+0b9P60dGIdWQxfQ+/H1mz5UdGJPVkMHRXEOTfx+dR0Yh1pEaujOID6qD61PRiHWkN/N/EBshHxqOjEnrMano9fj/AAU+pqPLxJ68hn5AxEGerT4UeXiHXkSW+B4hsGkDvM1Hl4k+Yl2CKOiV+qJcbQP3R8zTqhBCuvNhCx9nwUQq6dU7Gyfq+g0p4wjHZFcpyluzYWGGtMiG0BPgKYUt0AKgBUAKgDxVAHgPOgD1RoA8SqaAPRQB7QAqAFQB4KAPaAFQAqAPCKAMtj/RJC5WyAlzcjgaSUFJEONwL0Q6Pu/Si48goDYhI5niainDKrAlY6CWxVhI5IoA9oA8igBRQAooAUUAeZRQB7loA9oAapM0AJKYoAdQB5FAHtACoAVACoAVACoAVACoAVACoAVACoAVACoAVACoAVACoA8VtQB42NKAHUAKgBUAKgBUAKgBUAKgBUAKgBUAKgBUAKgBUAKgBUAKgBUAKgBUAKgBUAKgBUAKgBUAKgBUAKgBUAKgBUAKgBUAKgBUAKgBUAKgBUAKgD//2Q=="/>
          <p:cNvSpPr>
            <a:spLocks noChangeAspect="1" noChangeArrowheads="1"/>
          </p:cNvSpPr>
          <p:nvPr/>
        </p:nvSpPr>
        <p:spPr bwMode="auto">
          <a:xfrm>
            <a:off x="307975" y="-1143000"/>
            <a:ext cx="7010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5" name="Picture 7" descr="B:\AA MM files CKM\Div 2\Kuponka\2015\Vizualy kuponov\Tlačové kupóny\Predne strany kuponov ISIC\Subway-2015-ISIC-pre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4409"/>
            <a:ext cx="4968552" cy="19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mg1.wikia.nocookie.net/__cb20140302003709/disney/images/1/14/Subway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1" y="209551"/>
            <a:ext cx="218965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:\AA MM files CKM\Div 2\Kuponka\2015\Vizualy kuponov\Tlačové kupóny\Predne strany kuponov ISIC\Hurikan-2015-ISIC-pre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56" y="2348881"/>
            <a:ext cx="4969296" cy="20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B:\AA MM files CKM\Div 2\Kuponka\2015\Vizualy kuponov\Tlačové kupóny\Predne strany kuponov ISIC\CafeDias-citronada-2015-ISIC-pred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56" y="4530725"/>
            <a:ext cx="4969296" cy="20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55575" y="2371423"/>
            <a:ext cx="2544217" cy="11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l"/>
            <a:r>
              <a:rPr lang="sk-SK" sz="4000" dirty="0" smtClean="0">
                <a:solidFill>
                  <a:srgbClr val="0070C0"/>
                </a:solidFill>
              </a:rPr>
              <a:t>pizza</a:t>
            </a:r>
            <a:endParaRPr lang="sk-SK" sz="4000" dirty="0" smtClean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1908" y="5007139"/>
            <a:ext cx="2544217" cy="11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l"/>
            <a:r>
              <a:rPr lang="sk-SK" sz="4000" dirty="0" smtClean="0">
                <a:solidFill>
                  <a:srgbClr val="0070C0"/>
                </a:solidFill>
              </a:rPr>
              <a:t>kaviarne</a:t>
            </a:r>
            <a:endParaRPr lang="sk-SK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72763"/>
      </p:ext>
    </p:extLst>
  </p:cSld>
  <p:clrMapOvr>
    <a:masterClrMapping/>
  </p:clrMapOvr>
  <p:transition spd="slow" advClick="0" advTm="6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ARMAAAC3CAMAAAAGjUrGAAAA8FBMVEX///8AAJoAAJkAAJUAAJP//v8yMqIAAJD9//9ETLFhZb/U2vKrtOP///0AAJ2rrt72+f+/x+1hYbIzOqknOrIMKq8AF6d8hMrCwt50fMYXH6rZAADn7Pvc4PW6utri5/qCisvMzOR0dLqWndVNWrwAAKXv8furq9JbacFodcfN0u2RldGlptkpMaYXH6UdJ6a/yOtvdcKzueJTU63yw8PsmprgPz/iVVX75eXcHyDeMTKhqt0WLKpUX79sbbo5QaxDT7j98/LxsbGpqNI3OKTzu7oTEpxDRatDU7mUlMYeIKQoNK2JisY2QLRVWbBiY7Ic1WqrAAAW1klEQVR4nO1dj3/aOLK3Jbk4IQLTdKF0IdCFuAmE8KN37+1dmpC77kv6km37//83pxnJsgyGyMbO3fs8f7e7zQaQhq9Go9FoNHacChUqVKhQoUKFChUqVKhQoUKFChUq/AeA6/+Yv/M98Su/zF7xH8693UI5Hk99sVx4vuPLfnv1yUeJyaQfSLH4JlXFgfu+blt0HfUteq/L3h0YEc8vcVR2iib+DVufLr7PHgihTIAyStz588WnibOlPQV37ISLs+H9bNZ2KaU1hqCEuE9vvl9+avXi970ues1lQwgkJBGyiH/wLwClrHFxErzcQl5Mvh6f06hr3a2C6J3Sxvhrvbz+N8ABjhMsOu0aypSQx41ACKN3LZjuXkEazNFIOV5/9I3UNBtxx3JYXCWD6L/WuMNxgZnGy1UZDhPmrsFQLBwspiR0DU5AKsqeRqDE6YYwK4Da8H33ukaVLjTas9PPgDcztwGzVqmr7p/QGvm5ELQIU1yMDDtle78EQoR6Pr+9uxwClsu79TnaEpMTlKrR6RXVcTC5vJZD0H67HH3s93uhnJ5B2Ov3P06XP85hdBL9C3WZD/tFSbAN1L/BdCakYl86N4PQNBheGK6GPwjyQiKR4D/U7YTq8/l6hc9x6HiOhMw7J2Fovmwg7N1026gwcirJuUTd434J9tb35Oq3GIOR/3C1c+wXw0aNJqeR0JURtpGrZ6H2MBaTe+CDja/CFz/RH8npRfQ0EjPtsieaKXZpBv/I8U+ehG1zl30n3fcAUyb+mlwSalhboId9mORXE6GD2DFZN6XF3NcQV8p8DZPIsPiUDnN1vx9+c87EkA976CCmCsZhiRF/guYXSgxTB7N6GeZSFFjhRm3R8XVHWQXxpffYS/QiUaNvSUIGl10vcvS/ux+B1TMTM/PS0mB6rUdGlDCoKy4VIvGMtMDiGzQ/MMJmFnNGQw1XH/TV1fNHSN8NCjMrgvn+rSCdfpnYi+W3vtSMKQ2mrpOj79UbKmykmDR5HIz+MUt4B/S0XhApopEp6CHrgLmzW+d9sGdX4tuYdoU9hxndhPqRYIROPSVGRggRJvNaghSycPy99sgW/Rma8UzTETsOLoxxAuUlqyxtBB2xrLJxDyZR5nkXbYunpm/tktr0cEURDdzgHmKey/FZzBNLEKFTq0ngAQGLB6EkpJmnWxP9NTU3HayLyn4QMcElA0rGGWxcDN8JuoyY5p/dBS/LA7SFS2Gk2X1YwPwfJsYFzdoBjXKndwrrPP1m8U1SADPoxNXuNjqV319mFwzBA1iwqe8UYRRXSV3tOJZWcUsuH4TpN8BM0qN8lMgR771j0XqIIj0N9s4ffG2K+zxpfQrwPicP8e6QuPQm345QCjKRHvLzIZtKYRwTptalDy8t6cE9+ELtSd7x3EYvYddq+bw39AdXcudynsuWmBgZu1WYQHtkEmoywb3Bg1Cn4jYowTM1F6Dce3VFCakfNKVxrBeuuSZHs2JPt+ShD8tPUZtZ3wnnhlmjj3kaEd9kIUNo7OZwkTynf23sPlwgJVUHfNQpGIr9RicH+m4ccCJ0lINu4c4jr4QuixEpXFPDoSTkJJUU7nTlNn9SkL9poMVcY1jyuFthQ1rpdhGRZghdBLdsg5Q03NIG6OYKoq/Fhjt8p2OQQm9ztHBKUc9YJm98FzietCypyQlNI+We4R56lDzCKQSiNUNVSea1J1Jhl4yLC+5yZ8mIyUpSKogVASXgNBdtSxTqpu926mSMvIHtB4vEBsWdcIrv2aG7SRF+zDfYB5DaOizrtGpo9F9bZOskbOOS44KBLfSAcZiYPhuGTuysKKOPTa+0o2b4Xnru3lt/DLm7wACV+FxY9Knv0Jg+wlXtGa0Pa43vf96EQEdpB70jFke5xByw/GowkxcqEEO7xUs1jFcfoYcfYhe5d3Owu/wiuN+IQ3/0T1t1BJPalp8jtIzDog6L9delz+ZS7/Nyj72FSZ3SOBratu1NyHWltmz0cykSdrVNgdmp/QSOW/Fyj3V9Hhh7QWobXuZOEJ1Fg+dUuFiixY65I2RLDC2+Gi7iPYa1g+87TarEvS4iyLUF4RT8NKYPYdPi+9iDRWzk7XeC/iw67h2XNoBjc/qwdC+/LDTiTc+TrVVfRJrNzgpLHUlCTM/Iy8bDbut5XQhMc2abtXNBo6O70lIUfOE8mTal0SszH3ADK+0MEDHqVggj3SLz0sTyuNNLBJm+5DtMzoUwnju2/ldLLsQk127aDtwTc3Ji5hOxcVl9bSNYx5wcW7xf2NSu8tcI/VqWVBxzZxfao4RD/7vXy1G80waF/rR4u+cEc70dKCRysguC/RsjaiwPXV6HlinVCnpqETDjTqg/QItM19iCJwiYMp0I4eKK/Do25T3TnMysgoiRVSblbHY08Eh8GS8BLoRgXwf9WDsbVmcakWIR2EqXDO5/i3Yf4KY0+g4vO48VjNmgodN0bDjhzp/xZCtZOEzLejIipHQevsL08Q03wIoT3/kRL1RlSwfR0NBMOqCnr7H48GCm9eTayrlv6/eXrid4gjMxEzGES1Q6KWIZiTmxW3c+xHpSuj3BDlU0XK3/Q0zsK5UYU09+WH3iXK+O5a47EWQEKx6IplN2aryjOXFt/FjhM8SB7XL9kwgcVmQzY2ZR8vUssdV60OnVQ4sP+M615qRcP1YDj+d0jj4enpeqJ9yJ12L63uoD2p645e13NhGcGll4pFFKdM+A9tlsD9LH8dwpbV+8hd6TcWhJv5SqJ57zUfv2f9iwL3y2eAcyK1O0JOLAAZDyrdzO9B7QLo3EMzaNrvsai7HCipmaclmiP+s5S73svLcxXVxs4DUnYIFeKajBnVHNzOudlmhng1Ntuax2xb4z0PtijMy9VqCHO5emm8Kuyusq1GqytEoi9HkQbxrJ6avFSMElGZun6+zglPKduImi47V6+i2kDYj3jI1zste7oCsQPJqhfNoqq59jdS5Bvtu9X+w0jLQV4ea94qGl07uO4xSY5VfKxA2igA2zZd13JrGnTeYl3iTfgiecqdgRIKRRTtztSgU8IXfLCnAf4jrmpFa6e88hjU1ezYHLoTWtJ3AH1zpnxho+BENkhgDLsp1bGtN6XbBMSUSZjdEFBw5uSmxSSLtoUgT7C3khL6OXPjE4YSVNao3e4KTz1vANR4l7Le3CrrArcOebSl7MdvDr6/ACLMdlclLvfD5nzJygkBlpKAp9KNaV5jDgsmTANIurzKOEd+lRlhfOmDzi9YuamWkhlHtp3gqGuz6F5jaoJI+MRsF3wG3TK0DbL2k9nsi8+tqGx8oj/0GR8uJdn0xYRL5JRv3zhKLE29Rcl4ItAOkLoMNXCRXGe/efjW0oKfQoLJhRaSZzJKU1zBOGctyENXUlJRsBaY9zf6zP3ZC34hwCdRibK8V1ZUZIryE3pFCbImjoMlwQ076umLw/zNN1iFsXEcn3IN0e27PJsNjGkWH92XHxGZojTKwnad411iX6QY21j+A1jYP75L5MmaDrIFd4pmeOE7ssekFuIiON9Dt1PhT6MWwKkLIsghR5VYbmzIniTpMZ0UB5n72YJRHS96+g/BJ9t6vIBP5yzOJIvvDz14dXpEDddOl5zkNp4ZJcmlOaZfJw9gP4xnooexqE7Jxj866PS5/qB91yEk491pOgs7zkCpG8tSaFyDIdhZACNTJqUMxh/8VLf/uuD7XMUUxvz5ng2g93/fPeHodaN4loBrsoyHMLoCQJe67vvSfr4wCMkqSw7gGjoii5CKxCazvRe9Dp+nBF77R3WMKZJ+/6w/EW7dgc53PnTFWKiubPui+LfmRHXdYvmh5mlMQ3EKQkklhbhxWfg89CWh+zCxaB8eg3zKQDl5KRk30OQ4BAkpvxsluKTPKSv8FJ7eKQsJsQrbcGUyKmALe4x+V7gpTw0bhaAoGgdZ5kBzwnoY9iDfYOswAgtk6Ll1e4afsQN9uDAkTscWI70rKwWYeS6IBdevrDrAMT3okVjLojaaYOdXM8x++a5SCgDkp9R222fa3gB1YzwchTdlJXDbPQGpQqPMFF4OUR51iuBCv1sHFRyTQwUE03UcSRkuUgs6ESbz9bU8rIKM/k692b56YwC05bdiL4UG1H+Ieo30XVIMMMlu/mWRS4FheZj32az1DpdZgniQLGZUSN7Q/KMLPUt1EDSjJNgxeK/2WRR36HG9P64524d6v4ZS/NPKAESorBEKqIupntgNHSAFVFFrWUf9j5VFZ4xpmJEuDXxgMAdRMrAEZYAzsuuh6EUMBEAUcQye0usPZiLMHG9+DypkFvtK4JRuajvMWHFJrXzE1YNkLp8QozOWXdUC6PQzhaUei5PiSMsoM73o3+HUmYFahW275bDXCsNsdAFVx0evXOEZZHvl35B13dxvDBcMPWCoPP3LfTvuLFMSvI9CadU9Gxe9wqpkZVqlCCla7JiowbMnd9fPKxnzJ3epOz7uc2lns9nQ7U18rfvaS44yaiKhiUovT682Xz46SPJWV7UD59dPEZJiubTQeR8OUADghHcyiYS1RtWKJMLnVn38fDT2er1Woh/j07G158f/MAtXVBl4b1AiPcghWmuk/OIuo2rp/++GN2/QDaQ6ESdWfyCkfdQPek02C6KrcxZLIktYb61S+jwvMSoEioKs7tJkA0hCjnw1dJY0UgLaPvDyRRLFBGfQzASD13z3CiF3k24+MetN55krS7m4CeydM9lnAv8XkDSZnUshtOPt0ePRCjunw0QpQx9+no+OsEzjQ5rgEFLoKyQYHJ1XhOWKJ38AjbR7efJmhUOVT3fbW7dBq9/seb7t3dj/Vzow1Yr3/eXQ5X/X75xSkAYX/Rufvt6FH03Dhdv727nL7vF324nBHxIARBiAi0S/aK4+MHya7/rfBU0DpyV6Xf5DnaqSwb2JfyDeF/eeElqTLDj9TBV96DLsxY+t21WAIfH+sin99S8KlchQoVKlSo8B+DwiJ2/3fhpexPCvk+MhiXw53zkrX+ueMZRdzEptDP2S44fHa+VMq7CimTrYXOTHCKQMawRbJlr4WVJRH0qpnAqpBzEe6sZGs5hnSRFKjZ8k2ivn4CvM/jPv/zb7/+/X+s3lkzYkNi609r+Dyug+fPL9AuO8/R0G3NDFeBTPcQMVLbKhSXLXPMnr/+CvinzSdr24EacnN4aOgdhio/5PjkMd2MHVF2qzPS8OQ0Tx7j779K/MPiQHGbE5ewUfY+N1AkJy6hR15xnLyMbU5IESVziuREZpLIWVgAJy/PgVoi4qt+oreHxhAP5iR+XCX+X3TlMzcn/L+Qkv+2sc6SkzgEL88u4KrxQWvyoZwYEiEp0YMINCeZh+z3vwlK/v67zRUH5IROFy3EGUpEyMFXjQ/khLRXUqBWU1bUi66QS06usgvnOd5f/voXuyrPyAmL6z3g1RG87nIQDuZEa2m9gUcnqqiB5ORTHAXNCH/vg/UUNjkJMNMCbstv98lTxOCJn3Wu1BYnW23tqjGsOIni0ByrTBDS2ODEQKLsebLNbQZswsebnPjn2CtwwoPhcHSmsVr4ZpNX+DDWkTM4m+JPV2cto0vJSRtfQVPgTRNttYIdWRubnKhy8MRNclI/w6aHn84mG9/cb63kS6K/VtyKN5Ky+BZ7ly1OPsR6EjZYfAYKP3wzziB/wC/YUVcfkzLqDv1ou/SOKHdL/P6b5Nr0TcWf9SJd+bf0ZERBT2omJ1e3jOmmEklJQYeY3ZDLqJ1gBp+orW3W021OKNGctM1jUKjyUIPnfMnRfauMn3m6zb5EqUnv1EVn+DTWAPU+GIsrZhDi4w+2NSXJCWYtwQdMTlwSHezjz7VL/eG6TNAwLtNFFx9kJQdyZOOh79WTdvyFoz6eokF5u32AKz43Vt/yXZzQScdxu8k3PwQp0zvJiSf1RHBvcrKB2hBl8p1Bw8jwVf1fq0ceH8YJ2cmJi9dIvN2c6KJMFpxgxdrtBNZ0PUnY2K1eozJqxyln7cKZ4Qdy4jX2cILLdF8qSjon5MieE6H1KckZG5zAjRH4xfluTgg+q0ZgkJZ+oAoO5OEkil956MoKTnzOhY01oTxK5booTuCEX4DK9B2t48qewEu1e+T6vBa3RFUSIe1sG5SIEz2rHtEqqWoDkT3BXqmSiZBnfHHKpESyk5rM3ySyWkdmTowaXSN5lxFvn3nKu5VYycLV5NHkhNAL9DgXi640fLVJzAlpT+A1lIlPWlFri9ZiNSe7nDqtJ2qBWElz0klyMlQyHaG4ZI4j8Zt8+taR7GnRGsuPrvJx8insAcJQXo4i9GN0gcSALHZN3pj2xKgC16FG8XrJyfXOboOGvM8VbCmK4mSgJDqR3zOqiS85MYqlPMulDDfyR/jWL9opCeSt0U4uToxag2qt1OlyXP0NM/snNjsPY070flVsI+o4HxKcoBr4cSaC9q145Ilt55AkYwVEJj9CEbeYE/Ilagbu1WG3oIvSZBH90A8efEHeu7k4cc19OTQTlRXnicSj/8Xv0egbnDzGB/x1+XjRLU4UPCfhjXyV47+TkziJjuyNn5wwl6hi/ooToyQ6Kk5uTpKmOlErxB9I9HrDbU6OYsrqZC8n8n2DqLGRnZ4odsaBPSf3vUFP9bIujpNaXNutPzyPQ8YqvJOLE/G23p/nLNmYFSfAir5bH3Giez2RhStiTnTohTEpcF5OiHaXwcBe6O/RYaavnMqJbukFPXGmNHYuoozX3XNHz2ai7YXJiSbF1JM2MQWN/srJCTE2TvQ0ugMBN+pTJlZOToaJu7JRY7s40RKpJxKMd86dWE+cdZqTm5uTH78pLEf9ACr/4mutFErycjJhmzuRvZxQJc9PFY+NouZ7ORkXyQm4IzG4r3zIx+2pnZuTcfpOZQcnUIZFYvAkt99DG07S5M3LCUutNRuyKIxvhouzcaJtIVMPINR4gRO9B1zICPFPG04SNjZCrUhO8IkrYkd60ZEYHmXnRMJzJjVpwm+jtsZ7bawRZ5PVpGki9riPE/Ju2Emgm8+3T+fkSnIS+9HTNP9kPyeRnsjnNhuPYW0yOz3hzi3uAV1bTlKKxMJHC+JEbgdnccuZOWnrbUFTPmwVAtOSpqu9fqzJSUo8di8nlxtbKH5w/CTJCWxvYu89AycXcvW4wTtxPjxbDmOXccz4ilrOnZTY4951hxxtHAjwg2OPBk7k3ImvbI5sOeHqK4s9KW4mudOi6A3Gh/OWc0f3yiw4uZOLQOod04I4qTOcybT9i0Lb1sb6TivyBZnbhpjdoCYvQxltWc0dJ4o92nAyVMeq578Y+NDFuVQQJ76rbr3FR+y2c4c76r4cIWqTrZ6klmwrg57YzB31APTEJaNop1IQJ2Z1zBhWnAh7rC6TR/HYTlpbBc+doJ0Wjy2Wk35eToRhDZ5pgpMwox+bgxPujJi7tYMolhMfPJR8eiLQazOTE7DYZesJd463Qx95OMEw1vu0Y0qx62m6G3cAdezTeQsv0CQnxHyYaLDE7YAO2q0abLMpQnpbHeMZDY1j1Kq2W2xPCEnGlLCdKJYwpJsCx/ZkQ97deHgjMN/xbA3fCZr3szdJzCQnv8HvZ8fxmXQf3ziPIw1O2Bw/i/dcyKYcf/Vtq63e1lgs8T3f1VmG2KHfzOEXD7IbfHE2jN++mhsyCfSu7je6kH5t8HlT3l3Yf6Ds7cnpiV7Z00Wi8Z0Xs3aJEP0+IYLuNVNmZiIx+7CU6PS0l8hJVPEE02fkyWu+kGSgE37hW6TVi9r5G49HTRq/5Rtv2uoU+txbGuu17upVqFChQoUKFSpUqFChQoUKFSpUqPD/C/8Cw2OQt/aQzeUAAAAASUVORK5CYII=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data:image/png;base64,iVBORw0KGgoAAAANSUhEUgAAARMAAAC3CAMAAAAGjUrGAAAA8FBMVEX///8AAJoAAJkAAJUAAJP//v8yMqIAAJD9//9ETLFhZb/U2vKrtOP///0AAJ2rrt72+f+/x+1hYbIzOqknOrIMKq8AF6d8hMrCwt50fMYXH6rZAADn7Pvc4PW6utri5/qCisvMzOR0dLqWndVNWrwAAKXv8furq9JbacFodcfN0u2RldGlptkpMaYXH6UdJ6a/yOtvdcKzueJTU63yw8PsmprgPz/iVVX75eXcHyDeMTKhqt0WLKpUX79sbbo5QaxDT7j98/LxsbGpqNI3OKTzu7oTEpxDRatDU7mUlMYeIKQoNK2JisY2QLRVWbBiY7Ic1WqrAAAW1klEQVR4nO1dj3/aOLK3Jbk4IQLTdKF0IdCFuAmE8KN37+1dmpC77kv6km37//83pxnJsgyGyMbO3fs8f7e7zQaQhq9Go9FoNHacChUqVKhQoUKFChUqVKhQoUKFChUq/AeA6/+Yv/M98Su/zF7xH8693UI5Hk99sVx4vuPLfnv1yUeJyaQfSLH4JlXFgfu+blt0HfUteq/L3h0YEc8vcVR2iib+DVufLr7PHgihTIAyStz588WnibOlPQV37ISLs+H9bNZ2KaU1hqCEuE9vvl9+avXi970ues1lQwgkJBGyiH/wLwClrHFxErzcQl5Mvh6f06hr3a2C6J3Sxvhrvbz+N8ABjhMsOu0aypSQx41ACKN3LZjuXkEazNFIOV5/9I3UNBtxx3JYXCWD6L/WuMNxgZnGy1UZDhPmrsFQLBwspiR0DU5AKsqeRqDE6YYwK4Da8H33ukaVLjTas9PPgDcztwGzVqmr7p/QGvm5ELQIU1yMDDtle78EQoR6Pr+9uxwClsu79TnaEpMTlKrR6RXVcTC5vJZD0H67HH3s93uhnJ5B2Ov3P06XP85hdBL9C3WZD/tFSbAN1L/BdCakYl86N4PQNBheGK6GPwjyQiKR4D/U7YTq8/l6hc9x6HiOhMw7J2Fovmwg7N1026gwcirJuUTd434J9tb35Oq3GIOR/3C1c+wXw0aNJqeR0JURtpGrZ6H2MBaTe+CDja/CFz/RH8npRfQ0EjPtsieaKXZpBv/I8U+ehG1zl30n3fcAUyb+mlwSalhboId9mORXE6GD2DFZN6XF3NcQV8p8DZPIsPiUDnN1vx9+c87EkA976CCmCsZhiRF/guYXSgxTB7N6GeZSFFjhRm3R8XVHWQXxpffYS/QiUaNvSUIGl10vcvS/ux+B1TMTM/PS0mB6rUdGlDCoKy4VIvGMtMDiGzQ/MMJmFnNGQw1XH/TV1fNHSN8NCjMrgvn+rSCdfpnYi+W3vtSMKQ2mrpOj79UbKmykmDR5HIz+MUt4B/S0XhApopEp6CHrgLmzW+d9sGdX4tuYdoU9hxndhPqRYIROPSVGRggRJvNaghSycPy99sgW/Rma8UzTETsOLoxxAuUlqyxtBB2xrLJxDyZR5nkXbYunpm/tktr0cEURDdzgHmKey/FZzBNLEKFTq0ngAQGLB6EkpJmnWxP9NTU3HayLyn4QMcElA0rGGWxcDN8JuoyY5p/dBS/LA7SFS2Gk2X1YwPwfJsYFzdoBjXKndwrrPP1m8U1SADPoxNXuNjqV319mFwzBA1iwqe8UYRRXSV3tOJZWcUsuH4TpN8BM0qN8lMgR771j0XqIIj0N9s4ffG2K+zxpfQrwPicP8e6QuPQm345QCjKRHvLzIZtKYRwTptalDy8t6cE9+ELtSd7x3EYvYddq+bw39AdXcudynsuWmBgZu1WYQHtkEmoywb3Bg1Cn4jYowTM1F6Dce3VFCakfNKVxrBeuuSZHs2JPt+ShD8tPUZtZ3wnnhlmjj3kaEd9kIUNo7OZwkTynf23sPlwgJVUHfNQpGIr9RicH+m4ccCJ0lINu4c4jr4QuixEpXFPDoSTkJJUU7nTlNn9SkL9poMVcY1jyuFthQ1rpdhGRZghdBLdsg5Q03NIG6OYKoq/Fhjt8p2OQQm9ztHBKUc9YJm98FzietCypyQlNI+We4R56lDzCKQSiNUNVSea1J1Jhl4yLC+5yZ8mIyUpSKogVASXgNBdtSxTqpu926mSMvIHtB4vEBsWdcIrv2aG7SRF+zDfYB5DaOizrtGpo9F9bZOskbOOS44KBLfSAcZiYPhuGTuysKKOPTa+0o2b4Xnru3lt/DLm7wACV+FxY9Knv0Jg+wlXtGa0Pa43vf96EQEdpB70jFke5xByw/GowkxcqEEO7xUs1jFcfoYcfYhe5d3Owu/wiuN+IQ3/0T1t1BJPalp8jtIzDog6L9delz+ZS7/Nyj72FSZ3SOBratu1NyHWltmz0cykSdrVNgdmp/QSOW/Fyj3V9Hhh7QWobXuZOEJ1Fg+dUuFiixY65I2RLDC2+Gi7iPYa1g+87TarEvS4iyLUF4RT8NKYPYdPi+9iDRWzk7XeC/iw67h2XNoBjc/qwdC+/LDTiTc+TrVVfRJrNzgpLHUlCTM/Iy8bDbut5XQhMc2abtXNBo6O70lIUfOE8mTal0SszH3ADK+0MEDHqVggj3SLz0sTyuNNLBJm+5DtMzoUwnju2/ldLLsQk127aDtwTc3Ji5hOxcVl9bSNYx5wcW7xf2NSu8tcI/VqWVBxzZxfao4RD/7vXy1G80waF/rR4u+cEc70dKCRysguC/RsjaiwPXV6HlinVCnpqETDjTqg/QItM19iCJwiYMp0I4eKK/Do25T3TnMysgoiRVSblbHY08Eh8GS8BLoRgXwf9WDsbVmcakWIR2EqXDO5/i3Yf4KY0+g4vO48VjNmgodN0bDjhzp/xZCtZOEzLejIipHQevsL08Q03wIoT3/kRL1RlSwfR0NBMOqCnr7H48GCm9eTayrlv6/eXrid4gjMxEzGES1Q6KWIZiTmxW3c+xHpSuj3BDlU0XK3/Q0zsK5UYU09+WH3iXK+O5a47EWQEKx6IplN2aryjOXFt/FjhM8SB7XL9kwgcVmQzY2ZR8vUssdV60OnVQ4sP+M615qRcP1YDj+d0jj4enpeqJ9yJ12L63uoD2p645e13NhGcGll4pFFKdM+A9tlsD9LH8dwpbV+8hd6TcWhJv5SqJ57zUfv2f9iwL3y2eAcyK1O0JOLAAZDyrdzO9B7QLo3EMzaNrvsai7HCipmaclmiP+s5S73svLcxXVxs4DUnYIFeKajBnVHNzOudlmhng1Ntuax2xb4z0PtijMy9VqCHO5emm8Kuyusq1GqytEoi9HkQbxrJ6avFSMElGZun6+zglPKduImi47V6+i2kDYj3jI1zste7oCsQPJqhfNoqq59jdS5Bvtu9X+w0jLQV4ea94qGl07uO4xSY5VfKxA2igA2zZd13JrGnTeYl3iTfgiecqdgRIKRRTtztSgU8IXfLCnAf4jrmpFa6e88hjU1ezYHLoTWtJ3AH1zpnxho+BENkhgDLsp1bGtN6XbBMSUSZjdEFBw5uSmxSSLtoUgT7C3khL6OXPjE4YSVNao3e4KTz1vANR4l7Le3CrrArcOebSl7MdvDr6/ACLMdlclLvfD5nzJygkBlpKAp9KNaV5jDgsmTANIurzKOEd+lRlhfOmDzi9YuamWkhlHtp3gqGuz6F5jaoJI+MRsF3wG3TK0DbL2k9nsi8+tqGx8oj/0GR8uJdn0xYRL5JRv3zhKLE29Rcl4ItAOkLoMNXCRXGe/efjW0oKfQoLJhRaSZzJKU1zBOGctyENXUlJRsBaY9zf6zP3ZC34hwCdRibK8V1ZUZIryE3pFCbImjoMlwQ076umLw/zNN1iFsXEcn3IN0e27PJsNjGkWH92XHxGZojTKwnad411iX6QY21j+A1jYP75L5MmaDrIFd4pmeOE7ssekFuIiON9Dt1PhT6MWwKkLIsghR5VYbmzIniTpMZ0UB5n72YJRHS96+g/BJ9t6vIBP5yzOJIvvDz14dXpEDddOl5zkNp4ZJcmlOaZfJw9gP4xnooexqE7Jxj866PS5/qB91yEk491pOgs7zkCpG8tSaFyDIdhZACNTJqUMxh/8VLf/uuD7XMUUxvz5ng2g93/fPeHodaN4loBrsoyHMLoCQJe67vvSfr4wCMkqSw7gGjoii5CKxCazvRe9Dp+nBF77R3WMKZJ+/6w/EW7dgc53PnTFWKiubPui+LfmRHXdYvmh5mlMQ3EKQkklhbhxWfg89CWh+zCxaB8eg3zKQDl5KRk30OQ4BAkpvxsluKTPKSv8FJ7eKQsJsQrbcGUyKmALe4x+V7gpTw0bhaAoGgdZ5kBzwnoY9iDfYOswAgtk6Ll1e4afsQN9uDAkTscWI70rKwWYeS6IBdevrDrAMT3okVjLojaaYOdXM8x++a5SCgDkp9R222fa3gB1YzwchTdlJXDbPQGpQqPMFF4OUR51iuBCv1sHFRyTQwUE03UcSRkuUgs6ESbz9bU8rIKM/k692b56YwC05bdiL4UG1H+Ieo30XVIMMMlu/mWRS4FheZj32az1DpdZgniQLGZUSN7Q/KMLPUt1EDSjJNgxeK/2WRR36HG9P64524d6v4ZS/NPKAESorBEKqIupntgNHSAFVFFrWUf9j5VFZ4xpmJEuDXxgMAdRMrAEZYAzsuuh6EUMBEAUcQye0usPZiLMHG9+DypkFvtK4JRuajvMWHFJrXzE1YNkLp8QozOWXdUC6PQzhaUei5PiSMsoM73o3+HUmYFahW275bDXCsNsdAFVx0evXOEZZHvl35B13dxvDBcMPWCoPP3LfTvuLFMSvI9CadU9Gxe9wqpkZVqlCCla7JiowbMnd9fPKxnzJ3epOz7uc2lns9nQ7U18rfvaS44yaiKhiUovT682Xz46SPJWV7UD59dPEZJiubTQeR8OUADghHcyiYS1RtWKJMLnVn38fDT2er1Woh/j07G158f/MAtXVBl4b1AiPcghWmuk/OIuo2rp/++GN2/QDaQ6ESdWfyCkfdQPek02C6KrcxZLIktYb61S+jwvMSoEioKs7tJkA0hCjnw1dJY0UgLaPvDyRRLFBGfQzASD13z3CiF3k24+MetN55krS7m4CeydM9lnAv8XkDSZnUshtOPt0ePRCjunw0QpQx9+no+OsEzjQ5rgEFLoKyQYHJ1XhOWKJ38AjbR7efJmhUOVT3fbW7dBq9/seb7t3dj/Vzow1Yr3/eXQ5X/X75xSkAYX/Rufvt6FH03Dhdv727nL7vF324nBHxIARBiAi0S/aK4+MHya7/rfBU0DpyV6Xf5DnaqSwb2JfyDeF/eeElqTLDj9TBV96DLsxY+t21WAIfH+sin99S8KlchQoVKlSo8B+DwiJ2/3fhpexPCvk+MhiXw53zkrX+ueMZRdzEptDP2S44fHa+VMq7CimTrYXOTHCKQMawRbJlr4WVJRH0qpnAqpBzEe6sZGs5hnSRFKjZ8k2ivn4CvM/jPv/zb7/+/X+s3lkzYkNi609r+Dyug+fPL9AuO8/R0G3NDFeBTPcQMVLbKhSXLXPMnr/+CvinzSdr24EacnN4aOgdhio/5PjkMd2MHVF2qzPS8OQ0Tx7j779K/MPiQHGbE5ewUfY+N1AkJy6hR15xnLyMbU5IESVziuREZpLIWVgAJy/PgVoi4qt+oreHxhAP5iR+XCX+X3TlMzcn/L+Qkv+2sc6SkzgEL88u4KrxQWvyoZwYEiEp0YMINCeZh+z3vwlK/v67zRUH5IROFy3EGUpEyMFXjQ/khLRXUqBWU1bUi66QS06usgvnOd5f/voXuyrPyAmL6z3g1RG87nIQDuZEa2m9gUcnqqiB5ORTHAXNCH/vg/UUNjkJMNMCbstv98lTxOCJn3Wu1BYnW23tqjGsOIni0ByrTBDS2ODEQKLsebLNbQZswsebnPjn2CtwwoPhcHSmsVr4ZpNX+DDWkTM4m+JPV2cto0vJSRtfQVPgTRNttYIdWRubnKhy8MRNclI/w6aHn84mG9/cb63kS6K/VtyKN5Ky+BZ7ly1OPsR6EjZYfAYKP3wzziB/wC/YUVcfkzLqDv1ou/SOKHdL/P6b5Nr0TcWf9SJd+bf0ZERBT2omJ1e3jOmmEklJQYeY3ZDLqJ1gBp+orW3W021OKNGctM1jUKjyUIPnfMnRfauMn3m6zb5EqUnv1EVn+DTWAPU+GIsrZhDi4w+2NSXJCWYtwQdMTlwSHezjz7VL/eG6TNAwLtNFFx9kJQdyZOOh79WTdvyFoz6eokF5u32AKz43Vt/yXZzQScdxu8k3PwQp0zvJiSf1RHBvcrKB2hBl8p1Bw8jwVf1fq0ceH8YJ2cmJi9dIvN2c6KJMFpxgxdrtBNZ0PUnY2K1eozJqxyln7cKZ4Qdy4jX2cILLdF8qSjon5MieE6H1KckZG5zAjRH4xfluTgg+q0ZgkJZ+oAoO5OEkil956MoKTnzOhY01oTxK5booTuCEX4DK9B2t48qewEu1e+T6vBa3RFUSIe1sG5SIEz2rHtEqqWoDkT3BXqmSiZBnfHHKpESyk5rM3ySyWkdmTowaXSN5lxFvn3nKu5VYycLV5NHkhNAL9DgXi640fLVJzAlpT+A1lIlPWlFri9ZiNSe7nDqtJ2qBWElz0klyMlQyHaG4ZI4j8Zt8+taR7GnRGsuPrvJx8insAcJQXo4i9GN0gcSALHZN3pj2xKgC16FG8XrJyfXOboOGvM8VbCmK4mSgJDqR3zOqiS85MYqlPMulDDfyR/jWL9opCeSt0U4uToxag2qt1OlyXP0NM/snNjsPY070flVsI+o4HxKcoBr4cSaC9q145Ilt55AkYwVEJj9CEbeYE/Ilagbu1WG3oIvSZBH90A8efEHeu7k4cc19OTQTlRXnicSj/8Xv0egbnDzGB/x1+XjRLU4UPCfhjXyV47+TkziJjuyNn5wwl6hi/ooToyQ6Kk5uTpKmOlErxB9I9HrDbU6OYsrqZC8n8n2DqLGRnZ4odsaBPSf3vUFP9bIujpNaXNutPzyPQ8YqvJOLE/G23p/nLNmYFSfAir5bH3Giez2RhStiTnTohTEpcF5OiHaXwcBe6O/RYaavnMqJbukFPXGmNHYuoozX3XNHz2ai7YXJiSbF1JM2MQWN/srJCTE2TvQ0ugMBN+pTJlZOToaJu7JRY7s40RKpJxKMd86dWE+cdZqTm5uTH78pLEf9ACr/4mutFErycjJhmzuRvZxQJc9PFY+NouZ7ORkXyQm4IzG4r3zIx+2pnZuTcfpOZQcnUIZFYvAkt99DG07S5M3LCUutNRuyKIxvhouzcaJtIVMPINR4gRO9B1zICPFPG04SNjZCrUhO8IkrYkd60ZEYHmXnRMJzJjVpwm+jtsZ7bawRZ5PVpGki9riPE/Ju2Emgm8+3T+fkSnIS+9HTNP9kPyeRnsjnNhuPYW0yOz3hzi3uAV1bTlKKxMJHC+JEbgdnccuZOWnrbUFTPmwVAtOSpqu9fqzJSUo8di8nlxtbKH5w/CTJCWxvYu89AycXcvW4wTtxPjxbDmOXccz4ilrOnZTY4951hxxtHAjwg2OPBk7k3ImvbI5sOeHqK4s9KW4mudOi6A3Gh/OWc0f3yiw4uZOLQOod04I4qTOcybT9i0Lb1sb6TivyBZnbhpjdoCYvQxltWc0dJ4o92nAyVMeq578Y+NDFuVQQJ76rbr3FR+y2c4c76r4cIWqTrZ6klmwrg57YzB31APTEJaNop1IQJ2Z1zBhWnAh7rC6TR/HYTlpbBc+doJ0Wjy2Wk35eToRhDZ5pgpMwox+bgxPujJi7tYMolhMfPJR8eiLQazOTE7DYZesJd463Qx95OMEw1vu0Y0qx62m6G3cAdezTeQsv0CQnxHyYaLDE7YAO2q0abLMpQnpbHeMZDY1j1Kq2W2xPCEnGlLCdKJYwpJsCx/ZkQ97deHgjMN/xbA3fCZr3szdJzCQnv8HvZ8fxmXQf3ziPIw1O2Bw/i/dcyKYcf/Vtq63e1lgs8T3f1VmG2KHfzOEXD7IbfHE2jN++mhsyCfSu7je6kH5t8HlT3l3Yf6Ds7cnpiV7Z00Wi8Z0Xs3aJEP0+IYLuNVNmZiIx+7CU6PS0l8hJVPEE02fkyWu+kGSgE37hW6TVi9r5G49HTRq/5Rtv2uoU+txbGuu17upVqFChQoUKFSpUqFChQoUKFSpUqPD/C/8Cw2OQt/aQzeUAAAAASUVORK5CYII=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2" name="Picture 6" descr="http://www.masmedialne.info/wp-content/uploads/2013/03/PantaRhei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2256185" cy="1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B:\AA MM files CKM\Div 2\Kuponka\2015\Vizualy kuponov\Tlačové kupóny\Predne strany kuponov ISIC\Panta Rhei-zlava-2015-ISIC-pre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599"/>
            <a:ext cx="4896544" cy="20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scok.eu/wp-content/uploads/2014/05/SEVT_WEB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14961" r="12941" b="22575"/>
          <a:stretch/>
        </p:blipFill>
        <p:spPr bwMode="auto">
          <a:xfrm>
            <a:off x="155575" y="3068960"/>
            <a:ext cx="22686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:\AA MM files CKM\Div 2\Kuponka\2015\Vizualy kuponov\Tlačové kupóny\Predne strany kuponov ISIC\Sevt-2015-ISIC-pred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2921"/>
            <a:ext cx="4918573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75605" y="5301208"/>
            <a:ext cx="8174508" cy="11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4000" dirty="0" smtClean="0">
                <a:solidFill>
                  <a:srgbClr val="0070C0"/>
                </a:solidFill>
              </a:rPr>
              <a:t>a ďalšie získaš len </a:t>
            </a:r>
            <a:br>
              <a:rPr lang="sk-SK" sz="4000" dirty="0" smtClean="0">
                <a:solidFill>
                  <a:srgbClr val="0070C0"/>
                </a:solidFill>
              </a:rPr>
            </a:br>
            <a:r>
              <a:rPr lang="sk-SK" sz="4000" dirty="0" smtClean="0">
                <a:solidFill>
                  <a:srgbClr val="0070C0"/>
                </a:solidFill>
              </a:rPr>
              <a:t>so </a:t>
            </a:r>
            <a:r>
              <a:rPr lang="sk-SK" sz="4000" dirty="0" smtClean="0">
                <a:solidFill>
                  <a:srgbClr val="FF0000"/>
                </a:solidFill>
              </a:rPr>
              <a:t>známkou ISIC 09/2016 </a:t>
            </a:r>
          </a:p>
        </p:txBody>
      </p:sp>
    </p:spTree>
    <p:extLst>
      <p:ext uri="{BB962C8B-B14F-4D97-AF65-F5344CB8AC3E}">
        <p14:creationId xmlns:p14="http://schemas.microsoft.com/office/powerpoint/2010/main" val="68862670"/>
      </p:ext>
    </p:extLst>
  </p:cSld>
  <p:clrMapOvr>
    <a:masterClrMapping/>
  </p:clrMapOvr>
  <p:transition spd="slow" advClick="0" advTm="6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56984" cy="3600400"/>
          </a:xfrm>
        </p:spPr>
        <p:txBody>
          <a:bodyPr/>
          <a:lstStyle/>
          <a:p>
            <a:pPr marL="361950" indent="-361950" algn="l"/>
            <a:r>
              <a:rPr lang="sk-SK" sz="2800" dirty="0" smtClean="0">
                <a:solidFill>
                  <a:srgbClr val="0070C0"/>
                </a:solidFill>
              </a:rPr>
              <a:t>Super zľavy ISIC a EURO&lt;26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70C0"/>
                </a:solidFill>
              </a:rPr>
              <a:t>- na viac ako 1.300 miestach na Slovensku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70C0"/>
                </a:solidFill>
              </a:rPr>
              <a:t>- na viac ako 100.000 miestach v zahraničí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70C0"/>
                </a:solidFill>
              </a:rPr>
              <a:t>- partneri ako McDonald</a:t>
            </a:r>
            <a:r>
              <a:rPr lang="en-US" sz="2800" dirty="0" smtClean="0">
                <a:solidFill>
                  <a:srgbClr val="0070C0"/>
                </a:solidFill>
              </a:rPr>
              <a:t>’s</a:t>
            </a:r>
            <a:r>
              <a:rPr lang="sk-SK" sz="2800" dirty="0" smtClean="0">
                <a:solidFill>
                  <a:srgbClr val="0070C0"/>
                </a:solidFill>
              </a:rPr>
              <a:t>, Orange, Ševt, </a:t>
            </a:r>
            <a:r>
              <a:rPr lang="sk-SK" sz="2800" dirty="0">
                <a:solidFill>
                  <a:srgbClr val="0070C0"/>
                </a:solidFill>
              </a:rPr>
              <a:t/>
            </a:r>
            <a:br>
              <a:rPr lang="sk-SK" sz="2800" dirty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70C0"/>
                </a:solidFill>
              </a:rPr>
              <a:t>  Panta Rhei, Subway, Cropp Town, Reserved,   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>
                <a:solidFill>
                  <a:srgbClr val="0070C0"/>
                </a:solidFill>
              </a:rPr>
              <a:t> </a:t>
            </a:r>
            <a:r>
              <a:rPr lang="sk-SK" sz="2800" dirty="0" smtClean="0">
                <a:solidFill>
                  <a:srgbClr val="0070C0"/>
                </a:solidFill>
              </a:rPr>
              <a:t> Cinema City, Cinemax, Alza...</a:t>
            </a:r>
            <a:endParaRPr lang="sk-SK" sz="32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404664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7200" dirty="0" smtClean="0">
                <a:solidFill>
                  <a:srgbClr val="FF0000"/>
                </a:solidFill>
              </a:rPr>
              <a:t>Počas roka?</a:t>
            </a:r>
            <a:endParaRPr lang="sk-SK" sz="7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B:\AA MM files CKM\Div 2\Marketing\Loga\isic_logo_new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94" y="188640"/>
            <a:ext cx="1463844" cy="14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716" y="5013176"/>
            <a:ext cx="2466822" cy="15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4797152"/>
            <a:ext cx="6192688" cy="178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2800" dirty="0">
                <a:solidFill>
                  <a:srgbClr val="C00000"/>
                </a:solidFill>
              </a:rPr>
              <a:t>Všetko vybavíš priamo na škole </a:t>
            </a:r>
            <a:br>
              <a:rPr lang="sk-SK" sz="2800" dirty="0">
                <a:solidFill>
                  <a:srgbClr val="C00000"/>
                </a:solidFill>
              </a:rPr>
            </a:br>
            <a:r>
              <a:rPr lang="sk-SK" sz="2800" dirty="0">
                <a:solidFill>
                  <a:srgbClr val="C00000"/>
                </a:solidFill>
              </a:rPr>
              <a:t>u osoby, ktorá sa stará </a:t>
            </a:r>
            <a:br>
              <a:rPr lang="sk-SK" sz="2800" dirty="0">
                <a:solidFill>
                  <a:srgbClr val="C00000"/>
                </a:solidFill>
              </a:rPr>
            </a:br>
            <a:r>
              <a:rPr lang="sk-SK" sz="2800" dirty="0">
                <a:solidFill>
                  <a:srgbClr val="C00000"/>
                </a:solidFill>
              </a:rPr>
              <a:t>o preukazy ISIC/EURO&lt;26</a:t>
            </a:r>
            <a:endParaRPr lang="sk-SK" sz="32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6152"/>
      </p:ext>
    </p:extLst>
  </p:cSld>
  <p:clrMapOvr>
    <a:masterClrMapping/>
  </p:clrMapOvr>
  <p:transition spd="slow" advClick="0" advTm="16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1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1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4000" b="1"/>
              <a:t>Preukaz žiaka ISIC/EURO</a:t>
            </a:r>
            <a:r>
              <a:rPr lang="en-US" sz="4000" b="1"/>
              <a:t>&lt;</a:t>
            </a:r>
            <a:r>
              <a:rPr lang="sk-SK" sz="4000" b="1"/>
              <a:t>26</a:t>
            </a:r>
            <a:endParaRPr lang="en-US" sz="4000" b="1"/>
          </a:p>
        </p:txBody>
      </p: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0" y="4437065"/>
            <a:ext cx="9144000" cy="1087438"/>
            <a:chOff x="0" y="2795"/>
            <a:chExt cx="5760" cy="685"/>
          </a:xfrm>
        </p:grpSpPr>
        <p:sp>
          <p:nvSpPr>
            <p:cNvPr id="7178" name="Rectangle 14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0" y="2957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r>
                <a:rPr lang="sk-SK" sz="4800" b="1" dirty="0" err="1" smtClean="0">
                  <a:solidFill>
                    <a:srgbClr val="FF0000"/>
                  </a:solidFill>
                </a:rPr>
                <a:t>www.studentskypreukaz.sk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0" y="2795"/>
              <a:ext cx="57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r>
                <a:rPr lang="sk-SK" sz="1800" b="1" dirty="0"/>
                <a:t>VŠETKY MOŽNOSTI VYUŽITIA </a:t>
              </a:r>
              <a:r>
                <a:rPr lang="sk-SK" sz="1800" b="1" dirty="0" smtClean="0"/>
                <a:t>preukazu na:</a:t>
              </a:r>
              <a:endParaRPr lang="en-US" sz="1800" b="1" dirty="0"/>
            </a:p>
          </p:txBody>
        </p:sp>
      </p:grpSp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0" y="64564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2800" b="1" dirty="0" smtClean="0"/>
              <a:t>Hotelová akadémia </a:t>
            </a:r>
            <a:r>
              <a:rPr lang="sk-SK" sz="2800" b="1" dirty="0" err="1" smtClean="0"/>
              <a:t>Mikovíniho</a:t>
            </a:r>
            <a:r>
              <a:rPr lang="sk-SK" sz="2800" b="1" dirty="0" smtClean="0"/>
              <a:t>, Bratislava</a:t>
            </a:r>
            <a:endParaRPr lang="en-US" sz="2800" b="1" dirty="0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1979613" y="6124575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využi </a:t>
            </a:r>
            <a:r>
              <a:rPr lang="sk-SK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 </a:t>
            </a:r>
            <a:r>
              <a:rPr lang="sk-SK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MAXIMUM!</a:t>
            </a:r>
            <a:endParaRPr lang="en-US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44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463" y="1595616"/>
            <a:ext cx="4032250" cy="25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644" y="1619995"/>
            <a:ext cx="3905373" cy="248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30388"/>
            <a:ext cx="12874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56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CA2D1B4BD321418CBDE17C27FA8CC4" ma:contentTypeVersion="0" ma:contentTypeDescription="Umožňuje vytvoriť nový dokument." ma:contentTypeScope="" ma:versionID="b1bfcb72fe9b167c695a0e2cbe62f2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7da04d317d264941c5f57b4b732d6e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DBF442-AE28-4896-9E0E-837919DEC6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9BDE0E-7B73-4A34-B38A-855C55986108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A11D34-A3B4-4737-BCEC-C1EF6D559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6300</TotalTime>
  <Words>98</Words>
  <Application>Microsoft Office PowerPoint</Application>
  <PresentationFormat>On-screen Show (4:3)</PresentationFormat>
  <Paragraphs>31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ISIC/EURO&lt;26 Ti ich dá  aj v tomto školskom roku</vt:lpstr>
      <vt:lpstr>Kúp si novú známku ISIC 09/2016</vt:lpstr>
      <vt:lpstr>PowerPoint Presentation</vt:lpstr>
      <vt:lpstr>PowerPoint Presentation</vt:lpstr>
      <vt:lpstr>PowerPoint Presentation</vt:lpstr>
      <vt:lpstr>PowerPoint Presentation</vt:lpstr>
      <vt:lpstr>Super zľavy ISIC a EURO&lt;26 - na viac ako 1.300 miestach na Slovensku - na viac ako 100.000 miestach v zahraničí - partneri ako McDonald’s, Orange, Ševt,    Panta Rhei, Subway, Cropp Town, Reserved,      Cinema City, Cinemax, Alza...</vt:lpstr>
      <vt:lpstr>PowerPoint Presentation</vt:lpstr>
    </vt:vector>
  </TitlesOfParts>
  <Company>CKM 2000 Travel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 Bucko</dc:creator>
  <cp:lastModifiedBy>Miro Markovic, CKM SYTS</cp:lastModifiedBy>
  <cp:revision>210</cp:revision>
  <dcterms:created xsi:type="dcterms:W3CDTF">2009-08-21T15:46:37Z</dcterms:created>
  <dcterms:modified xsi:type="dcterms:W3CDTF">2015-08-27T13:34:58Z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0x010100F1CA2D1B4BD321418CBDE17C27FA8CC4</vt:lpwstr>
  </property>
</Properties>
</file>