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C522-E5D9-4D7B-9280-13146C2C6F83}" type="datetimeFigureOut">
              <a:rPr lang="sk-SK" smtClean="0"/>
              <a:pPr/>
              <a:t>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23B8A-2922-46EE-ACBB-262C5CEC2C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skregions.eu/data/files/206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512167"/>
          </a:xfrm>
        </p:spPr>
        <p:txBody>
          <a:bodyPr/>
          <a:lstStyle/>
          <a:p>
            <a:r>
              <a:rPr lang="sk-SK" b="1" dirty="0" smtClean="0"/>
              <a:t>COPCHAVET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500306"/>
            <a:ext cx="8568952" cy="4097046"/>
          </a:xfrm>
        </p:spPr>
        <p:txBody>
          <a:bodyPr>
            <a:normAutofit fontScale="92500" lnSpcReduction="20000"/>
          </a:bodyPr>
          <a:lstStyle/>
          <a:p>
            <a:endParaRPr lang="sk-SK" b="1" dirty="0"/>
          </a:p>
          <a:p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Phase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3 :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Good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practices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farming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climate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change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adaptation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mitigation</a:t>
            </a: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Topic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Sustainable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Construction</a:t>
            </a: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16 – 19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October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2012</a:t>
            </a:r>
          </a:p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LFS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Kirchberg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 am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Walde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sk-SK" b="1" dirty="0" err="1" smtClean="0">
                <a:solidFill>
                  <a:schemeClr val="accent3">
                    <a:lumMod val="50000"/>
                  </a:schemeClr>
                </a:solidFill>
              </a:rPr>
              <a:t>Austria</a:t>
            </a: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 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Picture 2" descr="Znak TTSK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1521" y="616988"/>
            <a:ext cx="864096" cy="9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620688"/>
            <a:ext cx="1321774" cy="92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" descr="europeak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620688"/>
            <a:ext cx="144584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leonar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620688"/>
            <a:ext cx="1944216" cy="7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" descr="Copchavet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620688"/>
            <a:ext cx="2267744" cy="72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l"/>
            <a:r>
              <a:rPr lang="sk-SK" sz="1800" dirty="0" smtClean="0"/>
              <a:t>V dňoch 16. – 19. októbra 2012 sa naša škola v zastúpení Ing. Z. </a:t>
            </a:r>
            <a:r>
              <a:rPr lang="sk-SK" sz="1800" dirty="0" err="1" smtClean="0"/>
              <a:t>Bučkovou</a:t>
            </a:r>
            <a:r>
              <a:rPr lang="sk-SK" sz="1800" dirty="0" smtClean="0"/>
              <a:t> a </a:t>
            </a:r>
            <a:br>
              <a:rPr lang="sk-SK" sz="1800" dirty="0" smtClean="0"/>
            </a:br>
            <a:r>
              <a:rPr lang="sk-SK" sz="1800" dirty="0" smtClean="0"/>
              <a:t>Mgr. S. </a:t>
            </a:r>
            <a:r>
              <a:rPr lang="sk-SK" sz="1800" dirty="0" err="1" smtClean="0"/>
              <a:t>Valáškom</a:t>
            </a:r>
            <a:r>
              <a:rPr lang="sk-SK" sz="1800" dirty="0" smtClean="0"/>
              <a:t> zúčastnila odborného stretnutia v rámci projektu COPCHAVET v škole LFS </a:t>
            </a:r>
            <a:r>
              <a:rPr lang="sk-SK" sz="1800" dirty="0" err="1" smtClean="0"/>
              <a:t>Kirchberg</a:t>
            </a:r>
            <a:r>
              <a:rPr lang="sk-SK" sz="1800" dirty="0" smtClean="0"/>
              <a:t> am </a:t>
            </a:r>
            <a:r>
              <a:rPr lang="sk-SK" sz="1800" dirty="0" err="1" smtClean="0"/>
              <a:t>Walde</a:t>
            </a:r>
            <a:r>
              <a:rPr lang="sk-SK" sz="1800" dirty="0" smtClean="0"/>
              <a:t> v Rakúsku. Odborného seminára sa zúčastnilo 13 účastníkov </a:t>
            </a:r>
            <a:br>
              <a:rPr lang="sk-SK" sz="1800" dirty="0" smtClean="0"/>
            </a:br>
            <a:r>
              <a:rPr lang="sk-SK" sz="1800" dirty="0" smtClean="0"/>
              <a:t>z 8 európskych krajín ( Francúzsko, Holandsko, Luxembursko, Španielsko, Rakúsko, Poľsko, Slovinsko, Slovensko). Témou seminára boli </a:t>
            </a:r>
            <a:r>
              <a:rPr lang="sk-SK" sz="1800" dirty="0" smtClean="0"/>
              <a:t>ekologicko-technické </a:t>
            </a:r>
            <a:r>
              <a:rPr lang="sk-SK" sz="1800" dirty="0" smtClean="0"/>
              <a:t>riešenia stavieb v poľnohospodárstve.</a:t>
            </a:r>
            <a:endParaRPr lang="sk-SK" sz="1800" dirty="0"/>
          </a:p>
        </p:txBody>
      </p:sp>
      <p:pic>
        <p:nvPicPr>
          <p:cNvPr id="1026" name="Picture 2" descr="E:\Rakúsko\KOPCHAVET FOTO\P1030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3116"/>
            <a:ext cx="5643602" cy="419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dirty="0" smtClean="0"/>
              <a:t>Škola LFS  </a:t>
            </a:r>
            <a:r>
              <a:rPr lang="sk-SK" sz="1800" dirty="0" err="1" smtClean="0"/>
              <a:t>Kirchberg</a:t>
            </a:r>
            <a:r>
              <a:rPr lang="sk-SK" sz="1800" dirty="0" smtClean="0"/>
              <a:t> am </a:t>
            </a:r>
            <a:r>
              <a:rPr lang="sk-SK" sz="1800" dirty="0" err="1" smtClean="0"/>
              <a:t>Walde</a:t>
            </a:r>
            <a:r>
              <a:rPr lang="sk-SK" sz="1800" dirty="0" smtClean="0"/>
              <a:t> sa špecializuje na živočíšnu výrobu ( hovädzie mäso), rastlinnú výrobu a lesníctvo. Doplnkovými činnosťami sú chov hydiny, ovčiarstvo, chov koní, produkcia a spracovanie ovocia, mäsa a mlieka .</a:t>
            </a:r>
            <a:endParaRPr lang="sk-SK" sz="1800" dirty="0"/>
          </a:p>
        </p:txBody>
      </p:sp>
      <p:pic>
        <p:nvPicPr>
          <p:cNvPr id="7" name="Picture 2" descr="E:\Rakúsko\KOPCHAVET FOTO\P1030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00174"/>
            <a:ext cx="2143140" cy="2286016"/>
          </a:xfrm>
          <a:prstGeom prst="rect">
            <a:avLst/>
          </a:prstGeom>
          <a:noFill/>
        </p:spPr>
      </p:pic>
      <p:pic>
        <p:nvPicPr>
          <p:cNvPr id="8" name="Picture 3" descr="E:\Rakúsko\KOPCHAVET FOTO\P1030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2928958" cy="2286016"/>
          </a:xfrm>
          <a:prstGeom prst="rect">
            <a:avLst/>
          </a:prstGeom>
          <a:noFill/>
        </p:spPr>
      </p:pic>
      <p:pic>
        <p:nvPicPr>
          <p:cNvPr id="9" name="Picture 4" descr="E:\Rakúsko\KOPCHAVET FOTO\P1030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71942"/>
            <a:ext cx="2714644" cy="2286016"/>
          </a:xfrm>
          <a:prstGeom prst="rect">
            <a:avLst/>
          </a:prstGeom>
          <a:noFill/>
        </p:spPr>
      </p:pic>
      <p:pic>
        <p:nvPicPr>
          <p:cNvPr id="11" name="Picture 7" descr="E:\Rakúsko\KOPCHAVET FOTO\P1030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071942"/>
            <a:ext cx="2714644" cy="2286016"/>
          </a:xfrm>
          <a:prstGeom prst="rect">
            <a:avLst/>
          </a:prstGeom>
          <a:noFill/>
        </p:spPr>
      </p:pic>
      <p:pic>
        <p:nvPicPr>
          <p:cNvPr id="13" name="Picture 8" descr="E:\Rakúsko\KOPCHAVET FOTO\P103090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71942"/>
            <a:ext cx="2643206" cy="2286016"/>
          </a:xfrm>
          <a:prstGeom prst="rect">
            <a:avLst/>
          </a:prstGeom>
          <a:noFill/>
        </p:spPr>
      </p:pic>
      <p:pic>
        <p:nvPicPr>
          <p:cNvPr id="3074" name="Picture 2" descr="K:\Rakúsko\KOPCHAVET FOTO\P10308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500174"/>
            <a:ext cx="278608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pPr algn="l"/>
            <a:r>
              <a:rPr lang="sk-SK" sz="1800" dirty="0" smtClean="0"/>
              <a:t>Súčasťou odborného programu boli exkurzie v poľnohospodárskych podnikoch – farmách zameraných na živočíšnu výrobu a spracovanie živočíšnych produktov (mäso, mlieko), ukážky inovácií a úspešných podnikateľských myšlienok (</a:t>
            </a:r>
            <a:r>
              <a:rPr lang="sk-SK" sz="1800" dirty="0" err="1" smtClean="0"/>
              <a:t>splyňovač</a:t>
            </a:r>
            <a:r>
              <a:rPr lang="sk-SK" sz="1800" dirty="0" smtClean="0"/>
              <a:t> dreva, výstavba </a:t>
            </a:r>
            <a:r>
              <a:rPr lang="sk-SK" sz="1800" dirty="0" err="1" smtClean="0"/>
              <a:t>nízkonákladových</a:t>
            </a:r>
            <a:r>
              <a:rPr lang="sk-SK" sz="1800" dirty="0" smtClean="0"/>
              <a:t> drevených stavieb ).</a:t>
            </a:r>
            <a:endParaRPr lang="sk-SK" sz="1800" dirty="0"/>
          </a:p>
        </p:txBody>
      </p:sp>
      <p:pic>
        <p:nvPicPr>
          <p:cNvPr id="4" name="Picture 2" descr="K:\Rakúsko\KOPCHAVET FOTO\P1030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2714644" cy="2268535"/>
          </a:xfrm>
          <a:prstGeom prst="rect">
            <a:avLst/>
          </a:prstGeom>
          <a:noFill/>
        </p:spPr>
      </p:pic>
      <p:pic>
        <p:nvPicPr>
          <p:cNvPr id="2050" name="Picture 2" descr="K:\Rakúsko\KOPCHAVET FOTO\P103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786058"/>
            <a:ext cx="2286016" cy="3000396"/>
          </a:xfrm>
          <a:prstGeom prst="rect">
            <a:avLst/>
          </a:prstGeom>
          <a:noFill/>
        </p:spPr>
      </p:pic>
      <p:pic>
        <p:nvPicPr>
          <p:cNvPr id="2051" name="Picture 3" descr="K:\Rakúsko\KOPCHAVET FOTO\P1030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256"/>
            <a:ext cx="2714644" cy="2357430"/>
          </a:xfrm>
          <a:prstGeom prst="rect">
            <a:avLst/>
          </a:prstGeom>
          <a:noFill/>
        </p:spPr>
      </p:pic>
      <p:pic>
        <p:nvPicPr>
          <p:cNvPr id="2052" name="Picture 4" descr="K:\Rakúsko\KOPCHAVET FOTO\P1030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785926"/>
            <a:ext cx="2786050" cy="2428892"/>
          </a:xfrm>
          <a:prstGeom prst="rect">
            <a:avLst/>
          </a:prstGeom>
          <a:noFill/>
        </p:spPr>
      </p:pic>
      <p:pic>
        <p:nvPicPr>
          <p:cNvPr id="2054" name="Picture 6" descr="K:\Rakúsko\KOPCHAVET FOTO\P10307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429132"/>
            <a:ext cx="278608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l"/>
            <a:r>
              <a:rPr lang="sk-SK" sz="1800" dirty="0" smtClean="0"/>
              <a:t>Po prehliadke školy sme sa zúčastnili praktického vyučovania, kde žiaci demonštrovali výstavbu dreveného prístrešku pre poľnohospodárske stroje pod odborným vedením. V diskusii si účastníci seminára vymenili poznatky o ekologických stavbách v poľnohospodárstve, ako aj o uplatňovaní ekologických aspektov vo vyučovaní. V závere seminára sme pozvali všetkých účastníkov na stretnutie na Slovensku, ktoré je plánované v termíne 5.-9. februára 2013 v SOŠ Rakovice.</a:t>
            </a:r>
            <a:endParaRPr lang="sk-SK" sz="1800" dirty="0"/>
          </a:p>
        </p:txBody>
      </p:sp>
      <p:pic>
        <p:nvPicPr>
          <p:cNvPr id="1027" name="Picture 3" descr="K:\Rakúsko\KOPCHAVET FOTO\P1030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2"/>
            <a:ext cx="2786081" cy="2143140"/>
          </a:xfrm>
          <a:prstGeom prst="rect">
            <a:avLst/>
          </a:prstGeom>
          <a:noFill/>
        </p:spPr>
      </p:pic>
      <p:pic>
        <p:nvPicPr>
          <p:cNvPr id="1028" name="Picture 4" descr="K:\Rakúsko\KOPCHAVET FOTO\P1030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429132"/>
            <a:ext cx="2857520" cy="2143140"/>
          </a:xfrm>
          <a:prstGeom prst="rect">
            <a:avLst/>
          </a:prstGeom>
          <a:noFill/>
        </p:spPr>
      </p:pic>
      <p:pic>
        <p:nvPicPr>
          <p:cNvPr id="1029" name="Picture 5" descr="K:\Rakúsko\KOPCHAVET FOTO\P1030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00240"/>
            <a:ext cx="2857520" cy="2286016"/>
          </a:xfrm>
          <a:prstGeom prst="rect">
            <a:avLst/>
          </a:prstGeom>
          <a:noFill/>
        </p:spPr>
      </p:pic>
      <p:pic>
        <p:nvPicPr>
          <p:cNvPr id="1030" name="Picture 6" descr="K:\Rakúsko\KOPCHAVET FOTO\P10309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00240"/>
            <a:ext cx="2714644" cy="2285992"/>
          </a:xfrm>
          <a:prstGeom prst="rect">
            <a:avLst/>
          </a:prstGeom>
          <a:noFill/>
        </p:spPr>
      </p:pic>
      <p:pic>
        <p:nvPicPr>
          <p:cNvPr id="1031" name="Picture 7" descr="K:\Rakúsko\KOPCHAVET FOTO\P10309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429132"/>
            <a:ext cx="2786082" cy="2143140"/>
          </a:xfrm>
          <a:prstGeom prst="rect">
            <a:avLst/>
          </a:prstGeom>
          <a:noFill/>
        </p:spPr>
      </p:pic>
      <p:pic>
        <p:nvPicPr>
          <p:cNvPr id="1032" name="Picture 8" descr="K:\Rakúsko\KOPCHAVET FOTO\P10309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000240"/>
            <a:ext cx="27860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198</Words>
  <Application>Microsoft Office PowerPoint</Application>
  <PresentationFormat>Prezentácia na obrazovke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COPCHAVET</vt:lpstr>
      <vt:lpstr>V dňoch 16. – 19. októbra 2012 sa naša škola v zastúpení Ing. Z. Bučkovou a  Mgr. S. Valáškom zúčastnila odborného stretnutia v rámci projektu COPCHAVET v škole LFS Kirchberg am Walde v Rakúsku. Odborného seminára sa zúčastnilo 13 účastníkov  z 8 európskych krajín ( Francúzsko, Holandsko, Luxembursko, Španielsko, Rakúsko, Poľsko, Slovinsko, Slovensko). Témou seminára boli ekologicko-technické riešenia stavieb v poľnohospodárstve.</vt:lpstr>
      <vt:lpstr>Škola LFS  Kirchberg am Walde sa špecializuje na živočíšnu výrobu ( hovädzie mäso), rastlinnú výrobu a lesníctvo. Doplnkovými činnosťami sú chov hydiny, ovčiarstvo, chov koní, produkcia a spracovanie ovocia, mäsa a mlieka .</vt:lpstr>
      <vt:lpstr>Súčasťou odborného programu boli exkurzie v poľnohospodárskych podnikoch – farmách zameraných na živočíšnu výrobu a spracovanie živočíšnych produktov (mäso, mlieko), ukážky inovácií a úspešných podnikateľských myšlienok (splyňovač dreva, výstavba nízkonákladových drevených stavieb ).</vt:lpstr>
      <vt:lpstr>Po prehliadke školy sme sa zúčastnili praktického vyučovania, kde žiaci demonštrovali výstavbu dreveného prístrešku pre poľnohospodárske stroje pod odborným vedením. V diskusii si účastníci seminára vymenili poznatky o ekologických stavbách v poľnohospodárstve, ako aj o uplatňovaní ekologických aspektov vo vyučovaní. V závere seminára sme pozvali všetkých účastníkov na stretnutie na Slovensku, ktoré je plánované v termíne 5.-9. februára 2013 v SOŠ Rakovice.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student1</dc:creator>
  <cp:lastModifiedBy>SOS</cp:lastModifiedBy>
  <cp:revision>32</cp:revision>
  <dcterms:created xsi:type="dcterms:W3CDTF">2012-11-05T10:52:08Z</dcterms:created>
  <dcterms:modified xsi:type="dcterms:W3CDTF">2012-11-09T09:27:18Z</dcterms:modified>
</cp:coreProperties>
</file>